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818" r:id="rId2"/>
  </p:sldMasterIdLst>
  <p:notesMasterIdLst>
    <p:notesMasterId r:id="rId18"/>
  </p:notesMasterIdLst>
  <p:handoutMasterIdLst>
    <p:handoutMasterId r:id="rId19"/>
  </p:handoutMasterIdLst>
  <p:sldIdLst>
    <p:sldId id="461" r:id="rId3"/>
    <p:sldId id="590" r:id="rId4"/>
    <p:sldId id="462" r:id="rId5"/>
    <p:sldId id="582" r:id="rId6"/>
    <p:sldId id="583" r:id="rId7"/>
    <p:sldId id="507" r:id="rId8"/>
    <p:sldId id="584" r:id="rId9"/>
    <p:sldId id="591" r:id="rId10"/>
    <p:sldId id="586" r:id="rId11"/>
    <p:sldId id="571" r:id="rId12"/>
    <p:sldId id="587" r:id="rId13"/>
    <p:sldId id="588" r:id="rId14"/>
    <p:sldId id="589" r:id="rId15"/>
    <p:sldId id="585" r:id="rId16"/>
    <p:sldId id="554" r:id="rId17"/>
  </p:sldIdLst>
  <p:sldSz cx="12188825" cy="6858000"/>
  <p:notesSz cx="7010400" cy="9236075"/>
  <p:defaultTextStyle>
    <a:defPPr>
      <a:defRPr lang="en-US"/>
    </a:defPPr>
    <a:lvl1pPr marL="0" algn="l" defTabSz="609392" rtl="0" eaLnBrk="1" latinLnBrk="0" hangingPunct="1">
      <a:defRPr sz="2400" kern="1200">
        <a:solidFill>
          <a:schemeClr val="tx1"/>
        </a:solidFill>
        <a:latin typeface="+mn-lt"/>
        <a:ea typeface="+mn-ea"/>
        <a:cs typeface="+mn-cs"/>
      </a:defRPr>
    </a:lvl1pPr>
    <a:lvl2pPr marL="609392" algn="l" defTabSz="609392" rtl="0" eaLnBrk="1" latinLnBrk="0" hangingPunct="1">
      <a:defRPr sz="2400" kern="1200">
        <a:solidFill>
          <a:schemeClr val="tx1"/>
        </a:solidFill>
        <a:latin typeface="+mn-lt"/>
        <a:ea typeface="+mn-ea"/>
        <a:cs typeface="+mn-cs"/>
      </a:defRPr>
    </a:lvl2pPr>
    <a:lvl3pPr marL="1218784" algn="l" defTabSz="609392" rtl="0" eaLnBrk="1" latinLnBrk="0" hangingPunct="1">
      <a:defRPr sz="2400" kern="1200">
        <a:solidFill>
          <a:schemeClr val="tx1"/>
        </a:solidFill>
        <a:latin typeface="+mn-lt"/>
        <a:ea typeface="+mn-ea"/>
        <a:cs typeface="+mn-cs"/>
      </a:defRPr>
    </a:lvl3pPr>
    <a:lvl4pPr marL="1828176" algn="l" defTabSz="609392" rtl="0" eaLnBrk="1" latinLnBrk="0" hangingPunct="1">
      <a:defRPr sz="2400" kern="1200">
        <a:solidFill>
          <a:schemeClr val="tx1"/>
        </a:solidFill>
        <a:latin typeface="+mn-lt"/>
        <a:ea typeface="+mn-ea"/>
        <a:cs typeface="+mn-cs"/>
      </a:defRPr>
    </a:lvl4pPr>
    <a:lvl5pPr marL="2437568" algn="l" defTabSz="609392" rtl="0" eaLnBrk="1" latinLnBrk="0" hangingPunct="1">
      <a:defRPr sz="2400" kern="1200">
        <a:solidFill>
          <a:schemeClr val="tx1"/>
        </a:solidFill>
        <a:latin typeface="+mn-lt"/>
        <a:ea typeface="+mn-ea"/>
        <a:cs typeface="+mn-cs"/>
      </a:defRPr>
    </a:lvl5pPr>
    <a:lvl6pPr marL="3046957" algn="l" defTabSz="609392" rtl="0" eaLnBrk="1" latinLnBrk="0" hangingPunct="1">
      <a:defRPr sz="2400" kern="1200">
        <a:solidFill>
          <a:schemeClr val="tx1"/>
        </a:solidFill>
        <a:latin typeface="+mn-lt"/>
        <a:ea typeface="+mn-ea"/>
        <a:cs typeface="+mn-cs"/>
      </a:defRPr>
    </a:lvl6pPr>
    <a:lvl7pPr marL="3656352" algn="l" defTabSz="609392" rtl="0" eaLnBrk="1" latinLnBrk="0" hangingPunct="1">
      <a:defRPr sz="2400" kern="1200">
        <a:solidFill>
          <a:schemeClr val="tx1"/>
        </a:solidFill>
        <a:latin typeface="+mn-lt"/>
        <a:ea typeface="+mn-ea"/>
        <a:cs typeface="+mn-cs"/>
      </a:defRPr>
    </a:lvl7pPr>
    <a:lvl8pPr marL="4265741" algn="l" defTabSz="609392" rtl="0" eaLnBrk="1" latinLnBrk="0" hangingPunct="1">
      <a:defRPr sz="2400" kern="1200">
        <a:solidFill>
          <a:schemeClr val="tx1"/>
        </a:solidFill>
        <a:latin typeface="+mn-lt"/>
        <a:ea typeface="+mn-ea"/>
        <a:cs typeface="+mn-cs"/>
      </a:defRPr>
    </a:lvl8pPr>
    <a:lvl9pPr marL="4875133" algn="l" defTabSz="609392"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89">
          <p15:clr>
            <a:srgbClr val="A4A3A4"/>
          </p15:clr>
        </p15:guide>
        <p15:guide id="2" pos="1680">
          <p15:clr>
            <a:srgbClr val="A4A3A4"/>
          </p15:clr>
        </p15:guide>
      </p15:sldGuideLst>
    </p:ext>
    <p:ext uri="{2D200454-40CA-4A62-9FC3-DE9A4176ACB9}">
      <p15:notesGuideLst xmlns:p15="http://schemas.microsoft.com/office/powerpoint/2012/main">
        <p15:guide id="1" orient="horz" pos="2909">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tesh Gohil"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9BF14"/>
    <a:srgbClr val="23324F"/>
    <a:srgbClr val="33324F"/>
    <a:srgbClr val="00A1BF"/>
    <a:srgbClr val="9292AD"/>
    <a:srgbClr val="B6B6C8"/>
    <a:srgbClr val="979CC7"/>
    <a:srgbClr val="646AAB"/>
    <a:srgbClr val="1A84C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63" autoAdjust="0"/>
    <p:restoredTop sz="90992" autoAdjust="0"/>
  </p:normalViewPr>
  <p:slideViewPr>
    <p:cSldViewPr snapToGrid="0">
      <p:cViewPr varScale="1">
        <p:scale>
          <a:sx n="103" d="100"/>
          <a:sy n="103" d="100"/>
        </p:scale>
        <p:origin x="200" y="696"/>
      </p:cViewPr>
      <p:guideLst>
        <p:guide orient="horz" pos="889"/>
        <p:guide pos="16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6" d="100"/>
        <a:sy n="76" d="100"/>
      </p:scale>
      <p:origin x="0" y="0"/>
    </p:cViewPr>
  </p:sorterViewPr>
  <p:notesViewPr>
    <p:cSldViewPr snapToGrid="0">
      <p:cViewPr varScale="1">
        <p:scale>
          <a:sx n="60" d="100"/>
          <a:sy n="60" d="100"/>
        </p:scale>
        <p:origin x="-2580" y="-96"/>
      </p:cViewPr>
      <p:guideLst>
        <p:guide orient="horz" pos="2909"/>
        <p:guide pos="2208"/>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commentAuthors" Target="commentAuthors.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970938" y="0"/>
            <a:ext cx="3037840" cy="461804"/>
          </a:xfrm>
          <a:prstGeom prst="rect">
            <a:avLst/>
          </a:prstGeom>
        </p:spPr>
        <p:txBody>
          <a:bodyPr vert="horz" lIns="91440" tIns="45720" rIns="91440" bIns="45720" rtlCol="0"/>
          <a:lstStyle>
            <a:lvl1pPr algn="r">
              <a:defRPr sz="1200"/>
            </a:lvl1pPr>
          </a:lstStyle>
          <a:p>
            <a:fld id="{62B32D8C-52DD-4DA0-BEA4-61BCF7C2EDF9}" type="datetimeFigureOut">
              <a:rPr lang="en-GB" smtClean="0"/>
              <a:t>08/11/2017</a:t>
            </a:fld>
            <a:endParaRPr lang="en-GB" dirty="0"/>
          </a:p>
        </p:txBody>
      </p:sp>
      <p:sp>
        <p:nvSpPr>
          <p:cNvPr id="4" name="Footer Placeholder 3"/>
          <p:cNvSpPr>
            <a:spLocks noGrp="1"/>
          </p:cNvSpPr>
          <p:nvPr>
            <p:ph type="ftr" sz="quarter" idx="2"/>
          </p:nvPr>
        </p:nvSpPr>
        <p:spPr>
          <a:xfrm>
            <a:off x="0" y="8772669"/>
            <a:ext cx="3037840" cy="461804"/>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970938" y="8772669"/>
            <a:ext cx="3037840" cy="461804"/>
          </a:xfrm>
          <a:prstGeom prst="rect">
            <a:avLst/>
          </a:prstGeom>
        </p:spPr>
        <p:txBody>
          <a:bodyPr vert="horz" lIns="91440" tIns="45720" rIns="91440" bIns="45720" rtlCol="0" anchor="b"/>
          <a:lstStyle>
            <a:lvl1pPr algn="r">
              <a:defRPr sz="1200"/>
            </a:lvl1pPr>
          </a:lstStyle>
          <a:p>
            <a:fld id="{24E49DD2-7A7F-45D3-BF51-7B5A70AFB81B}" type="slidenum">
              <a:rPr lang="en-GB" smtClean="0"/>
              <a:t>‹#›</a:t>
            </a:fld>
            <a:endParaRPr lang="en-GB" dirty="0"/>
          </a:p>
        </p:txBody>
      </p:sp>
    </p:spTree>
    <p:extLst>
      <p:ext uri="{BB962C8B-B14F-4D97-AF65-F5344CB8AC3E}">
        <p14:creationId xmlns:p14="http://schemas.microsoft.com/office/powerpoint/2010/main" val="3418798948"/>
      </p:ext>
    </p:extLst>
  </p:cSld>
  <p:clrMap bg1="lt1" tx1="dk1" bg2="lt2" tx2="dk2" accent1="accent1" accent2="accent2" accent3="accent3" accent4="accent4" accent5="accent5" accent6="accent6" hlink="hlink" folHlink="folHlink"/>
</p:handoutMaster>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970938" y="0"/>
            <a:ext cx="3037840" cy="461804"/>
          </a:xfrm>
          <a:prstGeom prst="rect">
            <a:avLst/>
          </a:prstGeom>
        </p:spPr>
        <p:txBody>
          <a:bodyPr vert="horz" lIns="91440" tIns="45720" rIns="91440" bIns="45720" rtlCol="0"/>
          <a:lstStyle>
            <a:lvl1pPr algn="r">
              <a:defRPr sz="1200"/>
            </a:lvl1pPr>
          </a:lstStyle>
          <a:p>
            <a:fld id="{B8B76084-FF89-C546-BB62-0004C5E16AD5}" type="datetimeFigureOut">
              <a:rPr lang="en-US" smtClean="0"/>
              <a:t>11/8/17</a:t>
            </a:fld>
            <a:endParaRPr lang="en-US" dirty="0"/>
          </a:p>
        </p:txBody>
      </p:sp>
      <p:sp>
        <p:nvSpPr>
          <p:cNvPr id="4" name="Slide Image Placeholder 3"/>
          <p:cNvSpPr>
            <a:spLocks noGrp="1" noRot="1" noChangeAspect="1"/>
          </p:cNvSpPr>
          <p:nvPr>
            <p:ph type="sldImg" idx="2"/>
          </p:nvPr>
        </p:nvSpPr>
        <p:spPr>
          <a:xfrm>
            <a:off x="427038" y="692150"/>
            <a:ext cx="6156325" cy="3463925"/>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1440" tIns="45720" rIns="91440" bIns="45720" rtlCol="0"/>
          <a:lstStyle/>
          <a:p>
            <a:pPr lvl="0"/>
            <a:r>
              <a:rPr lang="en-GB" dirty="0" smtClean="0"/>
              <a:t>Click to edit Master text styles</a:t>
            </a:r>
          </a:p>
          <a:p>
            <a:pPr lvl="0"/>
            <a:r>
              <a:rPr lang="en-GB" dirty="0" smtClean="0"/>
              <a:t>	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6" name="Footer Placeholder 5"/>
          <p:cNvSpPr>
            <a:spLocks noGrp="1"/>
          </p:cNvSpPr>
          <p:nvPr>
            <p:ph type="ftr" sz="quarter" idx="4"/>
          </p:nvPr>
        </p:nvSpPr>
        <p:spPr>
          <a:xfrm>
            <a:off x="0" y="8772669"/>
            <a:ext cx="3037840" cy="461804"/>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772669"/>
            <a:ext cx="3037840" cy="461804"/>
          </a:xfrm>
          <a:prstGeom prst="rect">
            <a:avLst/>
          </a:prstGeom>
        </p:spPr>
        <p:txBody>
          <a:bodyPr vert="horz" lIns="91440" tIns="45720" rIns="91440" bIns="45720" rtlCol="0" anchor="b"/>
          <a:lstStyle>
            <a:lvl1pPr algn="r">
              <a:defRPr sz="1200"/>
            </a:lvl1pPr>
          </a:lstStyle>
          <a:p>
            <a:fld id="{7B2FCB79-2C0C-F84D-A224-30C295992FCE}" type="slidenum">
              <a:rPr lang="en-US" smtClean="0"/>
              <a:t>‹#›</a:t>
            </a:fld>
            <a:endParaRPr lang="en-US" dirty="0"/>
          </a:p>
        </p:txBody>
      </p:sp>
    </p:spTree>
    <p:extLst>
      <p:ext uri="{BB962C8B-B14F-4D97-AF65-F5344CB8AC3E}">
        <p14:creationId xmlns:p14="http://schemas.microsoft.com/office/powerpoint/2010/main" val="2336343481"/>
      </p:ext>
    </p:extLst>
  </p:cSld>
  <p:clrMap bg1="lt1" tx1="dk1" bg2="lt2" tx2="dk2" accent1="accent1" accent2="accent2" accent3="accent3" accent4="accent4" accent5="accent5" accent6="accent6" hlink="hlink" folHlink="folHlink"/>
  <p:notesStyle>
    <a:lvl1pPr marL="0" algn="l" defTabSz="609392" rtl="0" eaLnBrk="1" latinLnBrk="0" hangingPunct="1">
      <a:defRPr sz="1600" kern="1200">
        <a:solidFill>
          <a:schemeClr val="tx1"/>
        </a:solidFill>
        <a:latin typeface="+mn-lt"/>
        <a:ea typeface="+mn-ea"/>
        <a:cs typeface="+mn-cs"/>
      </a:defRPr>
    </a:lvl1pPr>
    <a:lvl2pPr marL="609392" algn="l" defTabSz="609392" rtl="0" eaLnBrk="1" latinLnBrk="0" hangingPunct="1">
      <a:defRPr sz="1600" kern="1200">
        <a:solidFill>
          <a:schemeClr val="tx1"/>
        </a:solidFill>
        <a:latin typeface="+mn-lt"/>
        <a:ea typeface="+mn-ea"/>
        <a:cs typeface="+mn-cs"/>
      </a:defRPr>
    </a:lvl2pPr>
    <a:lvl3pPr marL="1218784" algn="l" defTabSz="609392" rtl="0" eaLnBrk="1" latinLnBrk="0" hangingPunct="1">
      <a:defRPr sz="1600" kern="1200">
        <a:solidFill>
          <a:schemeClr val="tx1"/>
        </a:solidFill>
        <a:latin typeface="+mn-lt"/>
        <a:ea typeface="+mn-ea"/>
        <a:cs typeface="+mn-cs"/>
      </a:defRPr>
    </a:lvl3pPr>
    <a:lvl4pPr marL="1828176" algn="l" defTabSz="609392" rtl="0" eaLnBrk="1" latinLnBrk="0" hangingPunct="1">
      <a:defRPr sz="1600" kern="1200">
        <a:solidFill>
          <a:schemeClr val="tx1"/>
        </a:solidFill>
        <a:latin typeface="+mn-lt"/>
        <a:ea typeface="+mn-ea"/>
        <a:cs typeface="+mn-cs"/>
      </a:defRPr>
    </a:lvl4pPr>
    <a:lvl5pPr marL="2437568" algn="l" defTabSz="609392" rtl="0" eaLnBrk="1" latinLnBrk="0" hangingPunct="1">
      <a:defRPr sz="1600" kern="1200">
        <a:solidFill>
          <a:schemeClr val="tx1"/>
        </a:solidFill>
        <a:latin typeface="+mn-lt"/>
        <a:ea typeface="+mn-ea"/>
        <a:cs typeface="+mn-cs"/>
      </a:defRPr>
    </a:lvl5pPr>
    <a:lvl6pPr marL="3046957" algn="l" defTabSz="609392" rtl="0" eaLnBrk="1" latinLnBrk="0" hangingPunct="1">
      <a:defRPr sz="1600" kern="1200">
        <a:solidFill>
          <a:schemeClr val="tx1"/>
        </a:solidFill>
        <a:latin typeface="+mn-lt"/>
        <a:ea typeface="+mn-ea"/>
        <a:cs typeface="+mn-cs"/>
      </a:defRPr>
    </a:lvl6pPr>
    <a:lvl7pPr marL="3656352" algn="l" defTabSz="609392" rtl="0" eaLnBrk="1" latinLnBrk="0" hangingPunct="1">
      <a:defRPr sz="1600" kern="1200">
        <a:solidFill>
          <a:schemeClr val="tx1"/>
        </a:solidFill>
        <a:latin typeface="+mn-lt"/>
        <a:ea typeface="+mn-ea"/>
        <a:cs typeface="+mn-cs"/>
      </a:defRPr>
    </a:lvl7pPr>
    <a:lvl8pPr marL="4265741" algn="l" defTabSz="609392" rtl="0" eaLnBrk="1" latinLnBrk="0" hangingPunct="1">
      <a:defRPr sz="1600" kern="1200">
        <a:solidFill>
          <a:schemeClr val="tx1"/>
        </a:solidFill>
        <a:latin typeface="+mn-lt"/>
        <a:ea typeface="+mn-ea"/>
        <a:cs typeface="+mn-cs"/>
      </a:defRPr>
    </a:lvl8pPr>
    <a:lvl9pPr marL="4875133" algn="l" defTabSz="609392"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effectLst/>
                <a:latin typeface="+mn-lt"/>
                <a:ea typeface="+mn-ea"/>
                <a:cs typeface="+mn-cs"/>
              </a:rPr>
              <a:t>I’m here today to connect with you about the future of the Internet. The opportunities that new and more valuable connections will make possible. And, how we can help you solve the challenges ahead and help you succeed.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7B2FCB79-2C0C-F84D-A224-30C295992FCE}" type="slidenum">
              <a:rPr lang="en-US" smtClean="0"/>
              <a:t>1</a:t>
            </a:fld>
            <a:endParaRPr lang="en-US" dirty="0"/>
          </a:p>
        </p:txBody>
      </p:sp>
    </p:spTree>
    <p:extLst>
      <p:ext uri="{BB962C8B-B14F-4D97-AF65-F5344CB8AC3E}">
        <p14:creationId xmlns:p14="http://schemas.microsoft.com/office/powerpoint/2010/main" val="3340048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kern="1200" dirty="0" smtClean="0">
                <a:solidFill>
                  <a:schemeClr val="tx1"/>
                </a:solidFill>
                <a:effectLst/>
                <a:latin typeface="+mn-lt"/>
                <a:ea typeface="+mn-ea"/>
                <a:cs typeface="+mn-cs"/>
              </a:rPr>
              <a:t>Clearly, the Internet is evolving. Fast. </a:t>
            </a:r>
          </a:p>
          <a:p>
            <a:r>
              <a:rPr lang="en-US" sz="1600" kern="1200" dirty="0" smtClean="0">
                <a:solidFill>
                  <a:schemeClr val="tx1"/>
                </a:solidFill>
                <a:effectLst/>
                <a:latin typeface="+mn-lt"/>
                <a:ea typeface="+mn-ea"/>
                <a:cs typeface="+mn-cs"/>
              </a:rPr>
              <a:t> </a:t>
            </a:r>
          </a:p>
          <a:p>
            <a:r>
              <a:rPr lang="en-US" sz="1600" kern="1200" dirty="0" smtClean="0">
                <a:solidFill>
                  <a:schemeClr val="tx1"/>
                </a:solidFill>
                <a:effectLst/>
                <a:latin typeface="+mn-lt"/>
                <a:ea typeface="+mn-ea"/>
                <a:cs typeface="+mn-cs"/>
              </a:rPr>
              <a:t>We’re connecting more of our world every day. New connections. More valuable connections. The pace of change is accelerating. </a:t>
            </a:r>
          </a:p>
          <a:p>
            <a:endParaRPr lang="en-US" sz="16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600" b="1" kern="1200" dirty="0" smtClean="0">
                <a:solidFill>
                  <a:schemeClr val="tx1"/>
                </a:solidFill>
                <a:effectLst/>
                <a:latin typeface="+mn-lt"/>
                <a:ea typeface="+mn-ea"/>
                <a:cs typeface="+mn-cs"/>
              </a:rPr>
              <a:t>Everything is coming online.  </a:t>
            </a:r>
            <a:endParaRPr lang="en-US" sz="16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3BB47E5D-2798-414F-A3AB-342A31900BED}" type="slidenum">
              <a:rPr lang="en-US" smtClean="0"/>
              <a:t>3</a:t>
            </a:fld>
            <a:endParaRPr lang="en-US" dirty="0"/>
          </a:p>
        </p:txBody>
      </p:sp>
    </p:spTree>
    <p:extLst>
      <p:ext uri="{BB962C8B-B14F-4D97-AF65-F5344CB8AC3E}">
        <p14:creationId xmlns:p14="http://schemas.microsoft.com/office/powerpoint/2010/main" val="133656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2FCB79-2C0C-F84D-A224-30C295992FCE}" type="slidenum">
              <a:rPr lang="en-US" smtClean="0"/>
              <a:t>4</a:t>
            </a:fld>
            <a:endParaRPr lang="en-US" dirty="0"/>
          </a:p>
        </p:txBody>
      </p:sp>
    </p:spTree>
    <p:extLst>
      <p:ext uri="{BB962C8B-B14F-4D97-AF65-F5344CB8AC3E}">
        <p14:creationId xmlns:p14="http://schemas.microsoft.com/office/powerpoint/2010/main" val="20118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2FCB79-2C0C-F84D-A224-30C295992FCE}" type="slidenum">
              <a:rPr lang="en-US" smtClean="0"/>
              <a:t>5</a:t>
            </a:fld>
            <a:endParaRPr lang="en-US" dirty="0"/>
          </a:p>
        </p:txBody>
      </p:sp>
    </p:spTree>
    <p:extLst>
      <p:ext uri="{BB962C8B-B14F-4D97-AF65-F5344CB8AC3E}">
        <p14:creationId xmlns:p14="http://schemas.microsoft.com/office/powerpoint/2010/main" val="1711999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2FCB79-2C0C-F84D-A224-30C295992FCE}" type="slidenum">
              <a:rPr lang="en-US" smtClean="0"/>
              <a:t>6</a:t>
            </a:fld>
            <a:endParaRPr lang="en-US" dirty="0"/>
          </a:p>
        </p:txBody>
      </p:sp>
    </p:spTree>
    <p:extLst>
      <p:ext uri="{BB962C8B-B14F-4D97-AF65-F5344CB8AC3E}">
        <p14:creationId xmlns:p14="http://schemas.microsoft.com/office/powerpoint/2010/main" val="2246189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47E5D-2798-414F-A3AB-342A31900BED}" type="slidenum">
              <a:rPr lang="en-US" smtClean="0"/>
              <a:t>7</a:t>
            </a:fld>
            <a:endParaRPr lang="en-US" dirty="0"/>
          </a:p>
        </p:txBody>
      </p:sp>
    </p:spTree>
    <p:extLst>
      <p:ext uri="{BB962C8B-B14F-4D97-AF65-F5344CB8AC3E}">
        <p14:creationId xmlns:p14="http://schemas.microsoft.com/office/powerpoint/2010/main" val="1521632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kern="1200" dirty="0" smtClean="0">
                <a:solidFill>
                  <a:schemeClr val="tx1"/>
                </a:solidFill>
                <a:effectLst/>
                <a:latin typeface="+mn-lt"/>
                <a:ea typeface="+mn-ea"/>
                <a:cs typeface="+mn-cs"/>
              </a:rPr>
              <a:t>As a matter of fact, we’ve done the math. It adds up to </a:t>
            </a:r>
            <a:r>
              <a:rPr lang="en-US" sz="1600" b="1" kern="1200" dirty="0" smtClean="0">
                <a:solidFill>
                  <a:schemeClr val="tx1"/>
                </a:solidFill>
                <a:effectLst/>
                <a:latin typeface="+mn-lt"/>
                <a:ea typeface="+mn-ea"/>
                <a:cs typeface="+mn-cs"/>
              </a:rPr>
              <a:t>$19 trillion </a:t>
            </a:r>
            <a:r>
              <a:rPr lang="en-US" sz="1600" kern="1200" dirty="0" smtClean="0">
                <a:solidFill>
                  <a:schemeClr val="tx1"/>
                </a:solidFill>
                <a:effectLst/>
                <a:latin typeface="+mn-lt"/>
                <a:ea typeface="+mn-ea"/>
                <a:cs typeface="+mn-cs"/>
              </a:rPr>
              <a:t>over the next 10 years. This is a combination of increased revenue and lower costs. This is new value generated and value migrating among industries and companies. </a:t>
            </a:r>
            <a:r>
              <a:rPr lang="en-US" sz="1600" i="1" kern="1200" dirty="0" smtClean="0">
                <a:solidFill>
                  <a:schemeClr val="tx1"/>
                </a:solidFill>
                <a:effectLst/>
                <a:latin typeface="+mn-lt"/>
                <a:ea typeface="+mn-ea"/>
                <a:cs typeface="+mn-cs"/>
              </a:rPr>
              <a:t>(Note to presenter: $14.4 trillion private/$4.6 trillion public)</a:t>
            </a:r>
            <a:endParaRPr lang="en-US" sz="1600" kern="1200" dirty="0" smtClean="0">
              <a:solidFill>
                <a:schemeClr val="tx1"/>
              </a:solidFill>
              <a:effectLst/>
              <a:latin typeface="+mn-lt"/>
              <a:ea typeface="+mn-ea"/>
              <a:cs typeface="+mn-cs"/>
            </a:endParaRPr>
          </a:p>
          <a:p>
            <a:r>
              <a:rPr lang="en-US" sz="1600" kern="1200" dirty="0" smtClean="0">
                <a:solidFill>
                  <a:schemeClr val="tx1"/>
                </a:solidFill>
                <a:effectLst/>
                <a:latin typeface="+mn-lt"/>
                <a:ea typeface="+mn-ea"/>
                <a:cs typeface="+mn-cs"/>
              </a:rPr>
              <a:t> </a:t>
            </a:r>
          </a:p>
          <a:p>
            <a:r>
              <a:rPr lang="en-US" sz="1600" kern="1200" dirty="0" smtClean="0">
                <a:solidFill>
                  <a:schemeClr val="tx1"/>
                </a:solidFill>
                <a:effectLst/>
                <a:latin typeface="+mn-lt"/>
                <a:ea typeface="+mn-ea"/>
                <a:cs typeface="+mn-cs"/>
              </a:rPr>
              <a:t>It’s a </a:t>
            </a:r>
            <a:r>
              <a:rPr lang="en-US" sz="1600" b="1" kern="1200" dirty="0" smtClean="0">
                <a:solidFill>
                  <a:schemeClr val="tx1"/>
                </a:solidFill>
                <a:effectLst/>
                <a:latin typeface="+mn-lt"/>
                <a:ea typeface="+mn-ea"/>
                <a:cs typeface="+mn-cs"/>
              </a:rPr>
              <a:t>new era. Connections matter more than ever</a:t>
            </a:r>
            <a:r>
              <a:rPr lang="en-US" sz="1600" kern="1200" dirty="0" smtClean="0">
                <a:solidFill>
                  <a:schemeClr val="tx1"/>
                </a:solidFill>
                <a:effectLst/>
                <a:latin typeface="+mn-lt"/>
                <a:ea typeface="+mn-ea"/>
                <a:cs typeface="+mn-cs"/>
              </a:rPr>
              <a:t>, and we measure </a:t>
            </a:r>
            <a:r>
              <a:rPr lang="en-US" sz="1600" b="1" kern="1200" dirty="0" smtClean="0">
                <a:solidFill>
                  <a:schemeClr val="tx1"/>
                </a:solidFill>
                <a:effectLst/>
                <a:latin typeface="+mn-lt"/>
                <a:ea typeface="+mn-ea"/>
                <a:cs typeface="+mn-cs"/>
              </a:rPr>
              <a:t>results in only one way: meaningful outcomes</a:t>
            </a:r>
            <a:r>
              <a:rPr lang="en-US" sz="1600" kern="1200" dirty="0" smtClean="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7B2FCB79-2C0C-F84D-A224-30C295992FCE}" type="slidenum">
              <a:rPr lang="en-US" smtClean="0"/>
              <a:t>10</a:t>
            </a:fld>
            <a:endParaRPr lang="en-US" dirty="0"/>
          </a:p>
        </p:txBody>
      </p:sp>
    </p:spTree>
    <p:extLst>
      <p:ext uri="{BB962C8B-B14F-4D97-AF65-F5344CB8AC3E}">
        <p14:creationId xmlns:p14="http://schemas.microsoft.com/office/powerpoint/2010/main" val="16611661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2FCB79-2C0C-F84D-A224-30C295992FCE}" type="slidenum">
              <a:rPr lang="en-US" smtClean="0"/>
              <a:t>11</a:t>
            </a:fld>
            <a:endParaRPr lang="en-US" dirty="0"/>
          </a:p>
        </p:txBody>
      </p:sp>
    </p:spTree>
    <p:extLst>
      <p:ext uri="{BB962C8B-B14F-4D97-AF65-F5344CB8AC3E}">
        <p14:creationId xmlns:p14="http://schemas.microsoft.com/office/powerpoint/2010/main" val="15835048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47E5D-2798-414F-A3AB-342A31900BED}" type="slidenum">
              <a:rPr lang="en-US" smtClean="0"/>
              <a:t>14</a:t>
            </a:fld>
            <a:endParaRPr lang="en-US" dirty="0"/>
          </a:p>
        </p:txBody>
      </p:sp>
    </p:spTree>
    <p:extLst>
      <p:ext uri="{BB962C8B-B14F-4D97-AF65-F5344CB8AC3E}">
        <p14:creationId xmlns:p14="http://schemas.microsoft.com/office/powerpoint/2010/main" val="1603783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 Id="rId3" Type="http://schemas.openxmlformats.org/officeDocument/2006/relationships/image" Target="../media/image5.emf"/></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Slide-animated White">
    <p:spTree>
      <p:nvGrpSpPr>
        <p:cNvPr id="1" name=""/>
        <p:cNvGrpSpPr/>
        <p:nvPr/>
      </p:nvGrpSpPr>
      <p:grpSpPr>
        <a:xfrm>
          <a:off x="0" y="0"/>
          <a:ext cx="0" cy="0"/>
          <a:chOff x="0" y="0"/>
          <a:chExt cx="0" cy="0"/>
        </a:xfrm>
      </p:grpSpPr>
      <p:cxnSp>
        <p:nvCxnSpPr>
          <p:cNvPr id="27" name="Straight Connector 26"/>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grpSp>
        <p:nvGrpSpPr>
          <p:cNvPr id="73" name="Group 67"/>
          <p:cNvGrpSpPr/>
          <p:nvPr userDrawn="1"/>
        </p:nvGrpSpPr>
        <p:grpSpPr>
          <a:xfrm>
            <a:off x="380123" y="410501"/>
            <a:ext cx="1150019" cy="613107"/>
            <a:chOff x="609606" y="528528"/>
            <a:chExt cx="1444732" cy="763787"/>
          </a:xfrm>
          <a:solidFill>
            <a:srgbClr val="7F7F7F"/>
          </a:solidFill>
        </p:grpSpPr>
        <p:sp>
          <p:nvSpPr>
            <p:cNvPr id="74" name="Rectangle 73"/>
            <p:cNvSpPr>
              <a:spLocks noChangeArrowheads="1"/>
            </p:cNvSpPr>
            <p:nvPr/>
          </p:nvSpPr>
          <p:spPr bwMode="black">
            <a:xfrm>
              <a:off x="1016583" y="1035671"/>
              <a:ext cx="65914" cy="249729"/>
            </a:xfrm>
            <a:prstGeom prst="rect">
              <a:avLst/>
            </a:prstGeom>
            <a:grpFill/>
            <a:ln w="9525">
              <a:noFill/>
              <a:miter lim="800000"/>
              <a:headEnd/>
              <a:tailEnd/>
            </a:ln>
          </p:spPr>
          <p:txBody>
            <a:bodyPr/>
            <a:lstStyle/>
            <a:p>
              <a:endParaRPr lang="en-US" dirty="0">
                <a:solidFill>
                  <a:schemeClr val="bg1"/>
                </a:solidFill>
                <a:latin typeface="+mj-lt"/>
              </a:endParaRPr>
            </a:p>
          </p:txBody>
        </p:sp>
        <p:sp>
          <p:nvSpPr>
            <p:cNvPr id="75" name="Freeform 74"/>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endParaRPr lang="en-US" dirty="0">
                <a:solidFill>
                  <a:schemeClr val="bg1"/>
                </a:solidFill>
                <a:latin typeface="+mj-lt"/>
              </a:endParaRPr>
            </a:p>
          </p:txBody>
        </p:sp>
        <p:sp>
          <p:nvSpPr>
            <p:cNvPr id="76" name="Freeform 75"/>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endParaRPr lang="en-US" dirty="0">
                <a:solidFill>
                  <a:schemeClr val="bg1"/>
                </a:solidFill>
                <a:latin typeface="+mj-lt"/>
              </a:endParaRPr>
            </a:p>
          </p:txBody>
        </p:sp>
        <p:sp>
          <p:nvSpPr>
            <p:cNvPr id="77" name="Freeform 76"/>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endParaRPr lang="en-US" dirty="0">
                <a:solidFill>
                  <a:schemeClr val="bg1"/>
                </a:solidFill>
                <a:latin typeface="+mj-lt"/>
              </a:endParaRPr>
            </a:p>
          </p:txBody>
        </p:sp>
        <p:sp>
          <p:nvSpPr>
            <p:cNvPr id="78" name="Freeform 77"/>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endParaRPr lang="en-US" dirty="0">
                <a:solidFill>
                  <a:schemeClr val="bg1"/>
                </a:solidFill>
                <a:latin typeface="+mj-lt"/>
              </a:endParaRPr>
            </a:p>
          </p:txBody>
        </p:sp>
        <p:sp>
          <p:nvSpPr>
            <p:cNvPr id="79" name="Freeform 78"/>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endParaRPr lang="en-US" dirty="0">
                <a:solidFill>
                  <a:schemeClr val="bg1"/>
                </a:solidFill>
                <a:latin typeface="+mj-lt"/>
              </a:endParaRPr>
            </a:p>
          </p:txBody>
        </p:sp>
        <p:sp>
          <p:nvSpPr>
            <p:cNvPr id="80" name="Freeform 79"/>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1" name="Freeform 80"/>
            <p:cNvSpPr>
              <a:spLocks/>
            </p:cNvSpPr>
            <p:nvPr/>
          </p:nvSpPr>
          <p:spPr bwMode="black">
            <a:xfrm>
              <a:off x="954502" y="528528"/>
              <a:ext cx="62080"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2" name="Freeform 81"/>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3" name="Freeform 82"/>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endParaRPr lang="en-US" dirty="0">
                <a:solidFill>
                  <a:schemeClr val="bg1"/>
                </a:solidFill>
                <a:latin typeface="+mj-lt"/>
              </a:endParaRPr>
            </a:p>
          </p:txBody>
        </p:sp>
        <p:sp>
          <p:nvSpPr>
            <p:cNvPr id="84" name="Freeform 83"/>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5" name="Freeform 84"/>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6" name="Freeform 85"/>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7" name="Freeform 86"/>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endParaRPr lang="en-US" dirty="0">
                <a:solidFill>
                  <a:schemeClr val="bg1"/>
                </a:solidFill>
                <a:latin typeface="+mj-lt"/>
              </a:endParaRPr>
            </a:p>
          </p:txBody>
        </p:sp>
      </p:grpSp>
      <p:sp>
        <p:nvSpPr>
          <p:cNvPr id="28" name="Title 1"/>
          <p:cNvSpPr>
            <a:spLocks noGrp="1"/>
          </p:cNvSpPr>
          <p:nvPr>
            <p:ph type="ctrTitle" hasCustomPrompt="1"/>
          </p:nvPr>
        </p:nvSpPr>
        <p:spPr>
          <a:xfrm>
            <a:off x="295115" y="2811836"/>
            <a:ext cx="11066075" cy="859640"/>
          </a:xfrm>
          <a:prstGeom prst="rect">
            <a:avLst/>
          </a:prstGeom>
        </p:spPr>
        <p:txBody>
          <a:bodyPr anchor="b" anchorCtr="0"/>
          <a:lstStyle>
            <a:lvl1pPr marL="0" indent="0" algn="l">
              <a:lnSpc>
                <a:spcPct val="90000"/>
              </a:lnSpc>
              <a:buFont typeface="Arial" panose="020B0604020202020204" pitchFamily="34" charset="0"/>
              <a:buNone/>
              <a:defRPr sz="6000" b="0" i="0" spc="0" baseline="0">
                <a:solidFill>
                  <a:srgbClr val="000000"/>
                </a:solidFill>
                <a:latin typeface="+mj-lt"/>
                <a:cs typeface="CiscoSans Thin"/>
              </a:defRPr>
            </a:lvl1pPr>
          </a:lstStyle>
          <a:p>
            <a:r>
              <a:rPr lang="en-US" dirty="0" smtClean="0"/>
              <a:t>Presentation Title Goes Here</a:t>
            </a:r>
            <a:endParaRPr lang="en-US" dirty="0"/>
          </a:p>
        </p:txBody>
      </p:sp>
      <p:sp>
        <p:nvSpPr>
          <p:cNvPr id="29" name="Subtitle 2"/>
          <p:cNvSpPr>
            <a:spLocks noGrp="1"/>
          </p:cNvSpPr>
          <p:nvPr>
            <p:ph type="subTitle" idx="1" hasCustomPrompt="1"/>
          </p:nvPr>
        </p:nvSpPr>
        <p:spPr>
          <a:xfrm>
            <a:off x="297910" y="4828023"/>
            <a:ext cx="10851920" cy="384175"/>
          </a:xfrm>
          <a:prstGeom prst="rect">
            <a:avLst/>
          </a:prstGeom>
        </p:spPr>
        <p:txBody>
          <a:bodyPr lIns="121877" tIns="60939" rIns="121877" bIns="60939" anchor="b" anchorCtr="0">
            <a:noAutofit/>
          </a:bodyPr>
          <a:lstStyle>
            <a:lvl1pPr marL="0" indent="0" algn="l">
              <a:buNone/>
              <a:defRPr sz="1600" b="0" i="0">
                <a:solidFill>
                  <a:srgbClr val="000000"/>
                </a:solidFill>
                <a:latin typeface="+mn-lt"/>
                <a:cs typeface="CiscoSans"/>
              </a:defRPr>
            </a:lvl1pPr>
            <a:lvl2pPr marL="457081" indent="0" algn="ctr">
              <a:buNone/>
              <a:defRPr>
                <a:solidFill>
                  <a:schemeClr val="tx1">
                    <a:tint val="75000"/>
                  </a:schemeClr>
                </a:solidFill>
              </a:defRPr>
            </a:lvl2pPr>
            <a:lvl3pPr marL="914171" indent="0" algn="ctr">
              <a:buNone/>
              <a:defRPr>
                <a:solidFill>
                  <a:schemeClr val="tx1">
                    <a:tint val="75000"/>
                  </a:schemeClr>
                </a:solidFill>
              </a:defRPr>
            </a:lvl3pPr>
            <a:lvl4pPr marL="1371256" indent="0" algn="ctr">
              <a:buNone/>
              <a:defRPr>
                <a:solidFill>
                  <a:schemeClr val="tx1">
                    <a:tint val="75000"/>
                  </a:schemeClr>
                </a:solidFill>
              </a:defRPr>
            </a:lvl4pPr>
            <a:lvl5pPr marL="1828344" indent="0" algn="ctr">
              <a:buNone/>
              <a:defRPr>
                <a:solidFill>
                  <a:schemeClr val="tx1">
                    <a:tint val="75000"/>
                  </a:schemeClr>
                </a:solidFill>
              </a:defRPr>
            </a:lvl5pPr>
            <a:lvl6pPr marL="2285425" indent="0" algn="ctr">
              <a:buNone/>
              <a:defRPr>
                <a:solidFill>
                  <a:schemeClr val="tx1">
                    <a:tint val="75000"/>
                  </a:schemeClr>
                </a:solidFill>
              </a:defRPr>
            </a:lvl6pPr>
            <a:lvl7pPr marL="2742515" indent="0" algn="ctr">
              <a:buNone/>
              <a:defRPr>
                <a:solidFill>
                  <a:schemeClr val="tx1">
                    <a:tint val="75000"/>
                  </a:schemeClr>
                </a:solidFill>
              </a:defRPr>
            </a:lvl7pPr>
            <a:lvl8pPr marL="3199600" indent="0" algn="ctr">
              <a:buNone/>
              <a:defRPr>
                <a:solidFill>
                  <a:schemeClr val="tx1">
                    <a:tint val="75000"/>
                  </a:schemeClr>
                </a:solidFill>
              </a:defRPr>
            </a:lvl8pPr>
            <a:lvl9pPr marL="3656688" indent="0" algn="ctr">
              <a:buNone/>
              <a:defRPr>
                <a:solidFill>
                  <a:schemeClr val="tx1">
                    <a:tint val="75000"/>
                  </a:schemeClr>
                </a:solidFill>
              </a:defRPr>
            </a:lvl9pPr>
          </a:lstStyle>
          <a:p>
            <a:r>
              <a:rPr lang="en-US" dirty="0" smtClean="0"/>
              <a:t>Speaker Name</a:t>
            </a:r>
            <a:endParaRPr lang="en-US" dirty="0"/>
          </a:p>
        </p:txBody>
      </p:sp>
      <p:sp>
        <p:nvSpPr>
          <p:cNvPr id="30" name="Text Placeholder 38"/>
          <p:cNvSpPr>
            <a:spLocks noGrp="1"/>
          </p:cNvSpPr>
          <p:nvPr>
            <p:ph type="body" sz="quarter" idx="10" hasCustomPrompt="1"/>
          </p:nvPr>
        </p:nvSpPr>
        <p:spPr>
          <a:xfrm>
            <a:off x="297910" y="5164909"/>
            <a:ext cx="10851848" cy="384175"/>
          </a:xfrm>
          <a:prstGeom prst="rect">
            <a:avLst/>
          </a:prstGeom>
        </p:spPr>
        <p:txBody>
          <a:bodyPr lIns="121877" tIns="60939" rIns="121877" bIns="60939"/>
          <a:lstStyle>
            <a:lvl1pPr marL="0" indent="0" algn="l">
              <a:buFontTx/>
              <a:buNone/>
              <a:defRPr lang="en-US" sz="1600" b="0" i="0" kern="1200" dirty="0" smtClean="0">
                <a:solidFill>
                  <a:srgbClr val="000000"/>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US" dirty="0" smtClean="0"/>
              <a:t>Speaker Title</a:t>
            </a:r>
            <a:endParaRPr lang="en-US" dirty="0"/>
          </a:p>
        </p:txBody>
      </p:sp>
      <p:sp>
        <p:nvSpPr>
          <p:cNvPr id="31" name="Text Placeholder 40"/>
          <p:cNvSpPr>
            <a:spLocks noGrp="1"/>
          </p:cNvSpPr>
          <p:nvPr>
            <p:ph type="body" sz="quarter" idx="11" hasCustomPrompt="1"/>
          </p:nvPr>
        </p:nvSpPr>
        <p:spPr>
          <a:xfrm>
            <a:off x="297910" y="5938230"/>
            <a:ext cx="10851848" cy="384175"/>
          </a:xfrm>
          <a:prstGeom prst="rect">
            <a:avLst/>
          </a:prstGeom>
        </p:spPr>
        <p:txBody>
          <a:bodyPr lIns="121877" tIns="60939" rIns="121877" bIns="60939"/>
          <a:lstStyle>
            <a:lvl1pPr marL="0" indent="0" algn="l">
              <a:buFontTx/>
              <a:buNone/>
              <a:defRPr lang="en-US" sz="1600" b="0" i="0" kern="1200" dirty="0" smtClean="0">
                <a:solidFill>
                  <a:srgbClr val="000000"/>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US" dirty="0" smtClean="0"/>
              <a:t>Date</a:t>
            </a:r>
            <a:endParaRPr lang="en-US" dirty="0"/>
          </a:p>
        </p:txBody>
      </p:sp>
      <p:sp>
        <p:nvSpPr>
          <p:cNvPr id="32" name="Text Placeholder 2"/>
          <p:cNvSpPr>
            <a:spLocks noGrp="1"/>
          </p:cNvSpPr>
          <p:nvPr>
            <p:ph type="body" sz="quarter" idx="13" hasCustomPrompt="1"/>
          </p:nvPr>
        </p:nvSpPr>
        <p:spPr>
          <a:xfrm>
            <a:off x="297910" y="3496671"/>
            <a:ext cx="11069703" cy="398668"/>
          </a:xfrm>
          <a:prstGeom prst="rect">
            <a:avLst/>
          </a:prstGeom>
        </p:spPr>
        <p:txBody>
          <a:bodyPr lIns="121877" tIns="60939" rIns="121877" bIns="60939"/>
          <a:lstStyle>
            <a:lvl1pPr marL="0" indent="0">
              <a:buFont typeface="Arial" panose="020B0604020202020204" pitchFamily="34" charset="0"/>
              <a:buNone/>
              <a:defRPr sz="2400" baseline="0">
                <a:solidFill>
                  <a:srgbClr val="000000"/>
                </a:solidFill>
                <a:latin typeface="+mj-lt"/>
              </a:defRPr>
            </a:lvl1pPr>
            <a:lvl2pPr marL="406320" indent="0">
              <a:buNone/>
              <a:defRPr/>
            </a:lvl2pPr>
            <a:lvl3pPr marL="569792" indent="0">
              <a:buNone/>
              <a:defRPr/>
            </a:lvl3pPr>
            <a:lvl4pPr marL="688833" indent="0">
              <a:buNone/>
              <a:defRPr/>
            </a:lvl4pPr>
            <a:lvl5pPr marL="801521" indent="0">
              <a:buNone/>
              <a:defRPr/>
            </a:lvl5pPr>
          </a:lstStyle>
          <a:p>
            <a:pPr lvl="0"/>
            <a:r>
              <a:rPr lang="en-GB" dirty="0" smtClean="0"/>
              <a:t>Subhead goes here</a:t>
            </a:r>
            <a:endParaRPr lang="en-GB" dirty="0"/>
          </a:p>
        </p:txBody>
      </p:sp>
    </p:spTree>
    <p:extLst>
      <p:ext uri="{BB962C8B-B14F-4D97-AF65-F5344CB8AC3E}">
        <p14:creationId xmlns:p14="http://schemas.microsoft.com/office/powerpoint/2010/main" val="1778829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2">
                                            <p:txEl>
                                              <p:pRg st="0" end="0"/>
                                            </p:txEl>
                                          </p:spTgt>
                                        </p:tgtEl>
                                        <p:attrNameLst>
                                          <p:attrName>style.visibility</p:attrName>
                                        </p:attrNameLst>
                                      </p:cBhvr>
                                      <p:to>
                                        <p:strVal val="visible"/>
                                      </p:to>
                                    </p:set>
                                    <p:animEffect transition="in" filter="wipe(left)">
                                      <p:cBhvr>
                                        <p:cTn id="11" dur="500"/>
                                        <p:tgtEl>
                                          <p:spTgt spid="32">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9">
                                            <p:txEl>
                                              <p:pRg st="0" end="0"/>
                                            </p:txEl>
                                          </p:spTgt>
                                        </p:tgtEl>
                                        <p:attrNameLst>
                                          <p:attrName>style.visibility</p:attrName>
                                        </p:attrNameLst>
                                      </p:cBhvr>
                                      <p:to>
                                        <p:strVal val="visible"/>
                                      </p:to>
                                    </p:set>
                                    <p:animEffect transition="in" filter="wipe(left)">
                                      <p:cBhvr>
                                        <p:cTn id="15" dur="500"/>
                                        <p:tgtEl>
                                          <p:spTgt spid="29">
                                            <p:txEl>
                                              <p:pRg st="0" end="0"/>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0">
                                            <p:txEl>
                                              <p:pRg st="0" end="0"/>
                                            </p:txEl>
                                          </p:spTgt>
                                        </p:tgtEl>
                                        <p:attrNameLst>
                                          <p:attrName>style.visibility</p:attrName>
                                        </p:attrNameLst>
                                      </p:cBhvr>
                                      <p:to>
                                        <p:strVal val="visible"/>
                                      </p:to>
                                    </p:set>
                                    <p:animEffect transition="in" filter="wipe(left)">
                                      <p:cBhvr>
                                        <p:cTn id="18" dur="500"/>
                                        <p:tgtEl>
                                          <p:spTgt spid="30">
                                            <p:txEl>
                                              <p:pRg st="0" end="0"/>
                                            </p:tx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31">
                                            <p:txEl>
                                              <p:pRg st="0" end="0"/>
                                            </p:txEl>
                                          </p:spTgt>
                                        </p:tgtEl>
                                        <p:attrNameLst>
                                          <p:attrName>style.visibility</p:attrName>
                                        </p:attrNameLst>
                                      </p:cBhvr>
                                      <p:to>
                                        <p:strVal val="visible"/>
                                      </p:to>
                                    </p:set>
                                    <p:animEffect transition="in" filter="wipe(left)">
                                      <p:cBhvr>
                                        <p:cTn id="22" dur="500"/>
                                        <p:tgtEl>
                                          <p:spTgt spid="3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build="p">
        <p:tmplLst>
          <p:tmpl lvl="1">
            <p:tnLst>
              <p:par>
                <p:cTn presetID="22" presetClass="entr" presetSubtype="8"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wipe(left)">
                      <p:cBhvr>
                        <p:cTn dur="500"/>
                        <p:tgtEl>
                          <p:spTgt spid="29"/>
                        </p:tgtEl>
                      </p:cBhvr>
                    </p:animEffect>
                  </p:childTnLst>
                </p:cTn>
              </p:par>
            </p:tnLst>
          </p:tmpl>
        </p:tmplLst>
      </p:bldP>
      <p:bldP spid="30" grpId="0" build="p">
        <p:tmplLst>
          <p:tmpl lvl="1">
            <p:tnLst>
              <p:par>
                <p:cTn presetID="22" presetClass="entr" presetSubtype="8" fill="hold" nodeType="withEffect">
                  <p:stCondLst>
                    <p:cond delay="0"/>
                  </p:stCondLst>
                  <p:childTnLst>
                    <p:set>
                      <p:cBhvr>
                        <p:cTn dur="1" fill="hold">
                          <p:stCondLst>
                            <p:cond delay="0"/>
                          </p:stCondLst>
                        </p:cTn>
                        <p:tgtEl>
                          <p:spTgt spid="30"/>
                        </p:tgtEl>
                        <p:attrNameLst>
                          <p:attrName>style.visibility</p:attrName>
                        </p:attrNameLst>
                      </p:cBhvr>
                      <p:to>
                        <p:strVal val="visible"/>
                      </p:to>
                    </p:set>
                    <p:animEffect transition="in" filter="wipe(left)">
                      <p:cBhvr>
                        <p:cTn dur="500"/>
                        <p:tgtEl>
                          <p:spTgt spid="30"/>
                        </p:tgtEl>
                      </p:cBhvr>
                    </p:animEffect>
                  </p:childTnLst>
                </p:cTn>
              </p:par>
            </p:tnLst>
          </p:tmpl>
        </p:tmplLst>
      </p:bldP>
      <p:bldP spid="31" grpId="0" build="p">
        <p:tmplLst>
          <p:tmpl lvl="1">
            <p:tnLst>
              <p:par>
                <p:cTn presetID="22" presetClass="entr" presetSubtype="8"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wipe(left)">
                      <p:cBhvr>
                        <p:cTn dur="500"/>
                        <p:tgtEl>
                          <p:spTgt spid="31"/>
                        </p:tgtEl>
                      </p:cBhvr>
                    </p:animEffect>
                  </p:childTnLst>
                </p:cTn>
              </p:par>
            </p:tnLst>
          </p:tmpl>
        </p:tmplLst>
      </p:bldP>
      <p:bldP spid="32" grpId="0" build="p">
        <p:tmplLst>
          <p:tmpl lvl="1">
            <p:tnLst>
              <p:par>
                <p:cTn presetID="22" presetClass="entr" presetSubtype="8"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Multi_Slide">
    <p:bg>
      <p:bgPr>
        <a:solidFill>
          <a:schemeClr val="tx2"/>
        </a:solid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345399" y="404085"/>
            <a:ext cx="11543628" cy="971709"/>
          </a:xfrm>
          <a:prstGeom prst="rect">
            <a:avLst/>
          </a:prstGeom>
        </p:spPr>
        <p:txBody>
          <a:bodyPr anchor="t" anchorCtr="0">
            <a:noAutofit/>
          </a:bodyPr>
          <a:lstStyle>
            <a:lvl1pPr algn="l">
              <a:lnSpc>
                <a:spcPct val="90000"/>
              </a:lnSpc>
              <a:defRPr sz="3300" b="0" i="0" spc="0" baseline="0">
                <a:solidFill>
                  <a:schemeClr val="bg1"/>
                </a:solidFill>
                <a:latin typeface="+mj-lt"/>
                <a:cs typeface="CiscoSans Thin"/>
              </a:defRPr>
            </a:lvl1pPr>
          </a:lstStyle>
          <a:p>
            <a:r>
              <a:rPr lang="en-US" dirty="0" smtClean="0"/>
              <a:t>Title Goes Here</a:t>
            </a:r>
            <a:endParaRPr lang="en-US" dirty="0"/>
          </a:p>
        </p:txBody>
      </p:sp>
      <p:sp>
        <p:nvSpPr>
          <p:cNvPr id="5" name="Content Placeholder 2"/>
          <p:cNvSpPr>
            <a:spLocks noGrp="1"/>
          </p:cNvSpPr>
          <p:nvPr>
            <p:ph idx="1" hasCustomPrompt="1"/>
          </p:nvPr>
        </p:nvSpPr>
        <p:spPr>
          <a:xfrm>
            <a:off x="348573" y="1600206"/>
            <a:ext cx="11543628" cy="4525433"/>
          </a:xfrm>
          <a:prstGeom prst="rect">
            <a:avLst/>
          </a:prstGeom>
        </p:spPr>
        <p:txBody>
          <a:bodyPr lIns="121877" tIns="60939" rIns="121877" bIns="60939">
            <a:noAutofit/>
          </a:bodyPr>
          <a:lstStyle>
            <a:lvl1pPr marL="380869" marR="0" indent="-380869" algn="l" defTabSz="609392" rtl="0" eaLnBrk="1" fontAlgn="auto" latinLnBrk="0" hangingPunct="1">
              <a:lnSpc>
                <a:spcPct val="100000"/>
              </a:lnSpc>
              <a:spcBef>
                <a:spcPct val="20000"/>
              </a:spcBef>
              <a:spcAft>
                <a:spcPts val="0"/>
              </a:spcAft>
              <a:buClrTx/>
              <a:buSzTx/>
              <a:buFont typeface="Arial"/>
              <a:buNone/>
              <a:tabLst/>
              <a:defRPr sz="2700" b="0" i="0" baseline="0">
                <a:solidFill>
                  <a:schemeClr val="bg1"/>
                </a:solidFill>
                <a:latin typeface="+mn-lt"/>
                <a:cs typeface="CiscoSans ExtraLight"/>
              </a:defRPr>
            </a:lvl1pPr>
          </a:lstStyle>
          <a:p>
            <a:pPr marL="0" marR="0" lvl="0" indent="0" algn="l" defTabSz="609392" rtl="0" eaLnBrk="1" fontAlgn="auto" latinLnBrk="0" hangingPunct="1">
              <a:lnSpc>
                <a:spcPct val="100000"/>
              </a:lnSpc>
              <a:spcBef>
                <a:spcPct val="20000"/>
              </a:spcBef>
              <a:spcAft>
                <a:spcPts val="0"/>
              </a:spcAft>
              <a:buClrTx/>
              <a:buSzTx/>
              <a:tabLst/>
              <a:defRPr/>
            </a:pPr>
            <a:r>
              <a:rPr lang="en-GB" dirty="0" smtClean="0"/>
              <a:t>This slide will allow you to add one of the following:</a:t>
            </a:r>
            <a:br>
              <a:rPr lang="en-GB" dirty="0" smtClean="0"/>
            </a:br>
            <a:r>
              <a:rPr lang="en-GB" dirty="0" smtClean="0"/>
              <a:t>Table, Charts, Smart Art, Pictures, Clip Art and Media</a:t>
            </a:r>
            <a:br>
              <a:rPr lang="en-GB" dirty="0" smtClean="0"/>
            </a:br>
            <a:r>
              <a:rPr lang="en-GB" dirty="0" smtClean="0"/>
              <a:t>Click icon to add content</a:t>
            </a:r>
            <a:endParaRPr lang="en-US" dirty="0" smtClean="0"/>
          </a:p>
          <a:p>
            <a:pPr lvl="0"/>
            <a:endParaRPr lang="en-US" dirty="0"/>
          </a:p>
        </p:txBody>
      </p:sp>
      <p:sp>
        <p:nvSpPr>
          <p:cNvPr id="8"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9"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10"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2017  Cisco and/or its affiliates. All rights reserved.</a:t>
            </a:r>
            <a:endParaRPr lang="en-US" sz="800" b="0" i="0" dirty="0">
              <a:solidFill>
                <a:srgbClr val="FFFFFF"/>
              </a:solidFill>
              <a:latin typeface="+mn-lt"/>
              <a:cs typeface="CiscoSans Thin"/>
            </a:endParaRPr>
          </a:p>
        </p:txBody>
      </p:sp>
      <p:cxnSp>
        <p:nvCxnSpPr>
          <p:cNvPr id="11" name="Straight Connector 10"/>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6186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27190" y="1666619"/>
            <a:ext cx="11440688" cy="4354712"/>
          </a:xfrm>
          <a:prstGeom prst="rect">
            <a:avLst/>
          </a:prstGeom>
        </p:spPr>
        <p:txBody>
          <a:bodyPr lIns="121877" tIns="60939" rIns="121877" bIns="60939">
            <a:noAutofit/>
          </a:bodyPr>
          <a:lstStyle>
            <a:lvl1pPr marL="374521" indent="-298349">
              <a:lnSpc>
                <a:spcPct val="95000"/>
              </a:lnSpc>
              <a:spcBef>
                <a:spcPts val="1480"/>
              </a:spcBef>
              <a:buClr>
                <a:schemeClr val="tx2"/>
              </a:buClr>
              <a:buSzPct val="80000"/>
              <a:buFont typeface="Wingdings" panose="05000000000000000000" pitchFamily="2" charset="2"/>
              <a:buChar char="§"/>
              <a:defRPr sz="2800" b="0" i="0">
                <a:solidFill>
                  <a:schemeClr val="tx2"/>
                </a:solidFill>
                <a:latin typeface="+mn-lt"/>
                <a:cs typeface="CiscoSans ExtraLight"/>
              </a:defRPr>
            </a:lvl1pPr>
            <a:lvl2pPr marL="677103" indent="-287768">
              <a:lnSpc>
                <a:spcPct val="95000"/>
              </a:lnSpc>
              <a:spcBef>
                <a:spcPts val="600"/>
              </a:spcBef>
              <a:buClr>
                <a:schemeClr val="tx2"/>
              </a:buClr>
              <a:buSzPct val="80000"/>
              <a:buFont typeface="Wingdings" panose="05000000000000000000" pitchFamily="2" charset="2"/>
              <a:buChar char="§"/>
              <a:defRPr sz="2400" b="0" i="0">
                <a:solidFill>
                  <a:schemeClr val="tx2"/>
                </a:solidFill>
                <a:latin typeface="+mn-lt"/>
                <a:cs typeface="CiscoSans ExtraLight"/>
              </a:defRPr>
            </a:lvl2pPr>
            <a:lvl3pPr marL="996611" indent="-228523">
              <a:buClr>
                <a:schemeClr val="tx2"/>
              </a:buClr>
              <a:buSzPct val="80000"/>
              <a:buFont typeface="Wingdings" panose="05000000000000000000" pitchFamily="2" charset="2"/>
              <a:buChar char="§"/>
              <a:defRPr sz="2000" b="0" i="0">
                <a:solidFill>
                  <a:schemeClr val="tx2"/>
                </a:solidFill>
                <a:latin typeface="+mn-lt"/>
                <a:cs typeface="CiscoSans ExtraLight"/>
              </a:defRPr>
            </a:lvl3pPr>
            <a:lvl4pPr marL="1214551" indent="-228523">
              <a:buClr>
                <a:schemeClr val="tx2"/>
              </a:buClr>
              <a:buSzPct val="80000"/>
              <a:buFont typeface="Wingdings" panose="05000000000000000000" pitchFamily="2" charset="2"/>
              <a:buChar char="§"/>
              <a:defRPr sz="1900" b="0" i="0">
                <a:solidFill>
                  <a:schemeClr val="tx2"/>
                </a:solidFill>
                <a:latin typeface="+mn-lt"/>
                <a:cs typeface="CiscoSans ExtraLight"/>
              </a:defRPr>
            </a:lvl4pPr>
            <a:lvl5pPr marL="1443074" indent="-224290">
              <a:buClr>
                <a:schemeClr val="tx2"/>
              </a:buClr>
              <a:buSzPct val="80000"/>
              <a:buFont typeface="Wingdings" panose="05000000000000000000" pitchFamily="2" charset="2"/>
              <a:buChar char="§"/>
              <a:defRPr sz="1600" b="0" i="0">
                <a:solidFill>
                  <a:schemeClr val="tx2"/>
                </a:solidFill>
                <a:latin typeface="+mn-lt"/>
                <a:cs typeface="CiscoSans ExtraLight"/>
              </a:defRPr>
            </a:lvl5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6" name="Title 1"/>
          <p:cNvSpPr>
            <a:spLocks noGrp="1"/>
          </p:cNvSpPr>
          <p:nvPr>
            <p:ph type="ctrTitle" hasCustomPrompt="1"/>
          </p:nvPr>
        </p:nvSpPr>
        <p:spPr>
          <a:xfrm>
            <a:off x="346232" y="404085"/>
            <a:ext cx="11543628" cy="971709"/>
          </a:xfrm>
          <a:prstGeom prst="rect">
            <a:avLst/>
          </a:prstGeom>
        </p:spPr>
        <p:txBody>
          <a:bodyPr anchor="t" anchorCtr="0">
            <a:noAutofit/>
          </a:bodyPr>
          <a:lstStyle>
            <a:lvl1pPr algn="l">
              <a:lnSpc>
                <a:spcPct val="90000"/>
              </a:lnSpc>
              <a:defRPr sz="3200" b="0" i="0" spc="0" baseline="0">
                <a:solidFill>
                  <a:schemeClr val="accent6"/>
                </a:solidFill>
                <a:latin typeface="+mj-lt"/>
                <a:cs typeface="CiscoSans Thin"/>
              </a:defRPr>
            </a:lvl1pPr>
          </a:lstStyle>
          <a:p>
            <a:r>
              <a:rPr lang="en-US" dirty="0" smtClean="0"/>
              <a:t>Bullet Title Goes Here</a:t>
            </a:r>
            <a:endParaRPr lang="en-US" dirty="0"/>
          </a:p>
        </p:txBody>
      </p:sp>
    </p:spTree>
    <p:extLst>
      <p:ext uri="{BB962C8B-B14F-4D97-AF65-F5344CB8AC3E}">
        <p14:creationId xmlns:p14="http://schemas.microsoft.com/office/powerpoint/2010/main" val="1327805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_Heavy Text">
    <p:spTree>
      <p:nvGrpSpPr>
        <p:cNvPr id="1" name=""/>
        <p:cNvGrpSpPr/>
        <p:nvPr/>
      </p:nvGrpSpPr>
      <p:grpSpPr>
        <a:xfrm>
          <a:off x="0" y="0"/>
          <a:ext cx="0" cy="0"/>
          <a:chOff x="0" y="0"/>
          <a:chExt cx="0" cy="0"/>
        </a:xfrm>
      </p:grpSpPr>
      <p:sp>
        <p:nvSpPr>
          <p:cNvPr id="14" name="Title 1"/>
          <p:cNvSpPr>
            <a:spLocks noGrp="1"/>
          </p:cNvSpPr>
          <p:nvPr>
            <p:ph type="ctrTitle" hasCustomPrompt="1"/>
          </p:nvPr>
        </p:nvSpPr>
        <p:spPr>
          <a:xfrm>
            <a:off x="346232" y="404085"/>
            <a:ext cx="11543628" cy="971709"/>
          </a:xfrm>
          <a:prstGeom prst="rect">
            <a:avLst/>
          </a:prstGeom>
        </p:spPr>
        <p:txBody>
          <a:bodyPr anchor="t" anchorCtr="0">
            <a:noAutofit/>
          </a:bodyPr>
          <a:lstStyle>
            <a:lvl1pPr algn="l">
              <a:lnSpc>
                <a:spcPct val="90000"/>
              </a:lnSpc>
              <a:defRPr sz="3200" b="0" i="0" spc="0" baseline="0">
                <a:solidFill>
                  <a:schemeClr val="accent6"/>
                </a:solidFill>
                <a:latin typeface="+mj-lt"/>
                <a:cs typeface="CiscoSans Thin"/>
              </a:defRPr>
            </a:lvl1pPr>
          </a:lstStyle>
          <a:p>
            <a:r>
              <a:rPr lang="en-US" dirty="0" smtClean="0"/>
              <a:t>Title Goes Here</a:t>
            </a:r>
            <a:endParaRPr lang="en-US" dirty="0"/>
          </a:p>
        </p:txBody>
      </p:sp>
      <p:sp>
        <p:nvSpPr>
          <p:cNvPr id="6" name="Text Placeholder 3"/>
          <p:cNvSpPr>
            <a:spLocks noGrp="1"/>
          </p:cNvSpPr>
          <p:nvPr>
            <p:ph type="body" sz="quarter" idx="10"/>
          </p:nvPr>
        </p:nvSpPr>
        <p:spPr>
          <a:xfrm>
            <a:off x="327191" y="1666619"/>
            <a:ext cx="5558062" cy="4354712"/>
          </a:xfrm>
          <a:prstGeom prst="rect">
            <a:avLst/>
          </a:prstGeom>
        </p:spPr>
        <p:txBody>
          <a:bodyPr lIns="121877" tIns="60939" rIns="121877" bIns="60939">
            <a:noAutofit/>
          </a:bodyPr>
          <a:lstStyle>
            <a:lvl1pPr marL="304699" indent="-228523">
              <a:lnSpc>
                <a:spcPct val="95000"/>
              </a:lnSpc>
              <a:spcBef>
                <a:spcPts val="1480"/>
              </a:spcBef>
              <a:buClr>
                <a:schemeClr val="tx2"/>
              </a:buClr>
              <a:buSzPct val="80000"/>
              <a:buFont typeface="Wingdings" panose="05000000000000000000" pitchFamily="2" charset="2"/>
              <a:buChar char="§"/>
              <a:defRPr sz="2800" b="0" i="0">
                <a:solidFill>
                  <a:schemeClr val="tx2"/>
                </a:solidFill>
                <a:latin typeface="+mn-lt"/>
                <a:cs typeface="CiscoSans ExtraLight"/>
              </a:defRPr>
            </a:lvl1pPr>
            <a:lvl2pPr marL="609392" indent="-287768">
              <a:lnSpc>
                <a:spcPct val="95000"/>
              </a:lnSpc>
              <a:spcBef>
                <a:spcPts val="600"/>
              </a:spcBef>
              <a:buClr>
                <a:schemeClr val="tx2"/>
              </a:buClr>
              <a:buSzPct val="80000"/>
              <a:buFont typeface="Wingdings" panose="05000000000000000000" pitchFamily="2" charset="2"/>
              <a:buChar char="§"/>
              <a:defRPr sz="2400" b="0" i="0">
                <a:solidFill>
                  <a:schemeClr val="tx2"/>
                </a:solidFill>
                <a:latin typeface="+mn-lt"/>
                <a:cs typeface="CiscoSans ExtraLight"/>
              </a:defRPr>
            </a:lvl2pPr>
            <a:lvl3pPr marL="837915" indent="-228523">
              <a:buClr>
                <a:schemeClr val="tx2"/>
              </a:buClr>
              <a:buSzPct val="80000"/>
              <a:buFont typeface="Wingdings" panose="05000000000000000000" pitchFamily="2" charset="2"/>
              <a:buChar char="§"/>
              <a:defRPr sz="2000" b="0" i="0">
                <a:solidFill>
                  <a:schemeClr val="tx2"/>
                </a:solidFill>
                <a:latin typeface="+mn-lt"/>
                <a:cs typeface="CiscoSans ExtraLight"/>
              </a:defRPr>
            </a:lvl3pPr>
            <a:lvl4pPr marL="1066436" indent="-228523">
              <a:buClr>
                <a:schemeClr val="tx2"/>
              </a:buClr>
              <a:buSzPct val="80000"/>
              <a:buFont typeface="Wingdings" panose="05000000000000000000" pitchFamily="2" charset="2"/>
              <a:buChar char="§"/>
              <a:defRPr sz="1900" b="0" i="0">
                <a:solidFill>
                  <a:schemeClr val="tx2"/>
                </a:solidFill>
                <a:latin typeface="+mn-lt"/>
                <a:cs typeface="CiscoSans ExtraLight"/>
              </a:defRPr>
            </a:lvl4pPr>
            <a:lvl5pPr marL="1294957" indent="-228523">
              <a:buClr>
                <a:schemeClr val="tx2"/>
              </a:buClr>
              <a:buSzPct val="80000"/>
              <a:buFont typeface="Wingdings" panose="05000000000000000000" pitchFamily="2" charset="2"/>
              <a:buChar char="§"/>
              <a:defRPr sz="1600" b="0" i="0">
                <a:solidFill>
                  <a:schemeClr val="tx2"/>
                </a:solidFill>
                <a:latin typeface="+mn-lt"/>
                <a:cs typeface="CiscoSans ExtraLight"/>
              </a:defRPr>
            </a:lvl5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7" name="Text Placeholder 3"/>
          <p:cNvSpPr>
            <a:spLocks noGrp="1"/>
          </p:cNvSpPr>
          <p:nvPr>
            <p:ph type="body" sz="quarter" idx="11"/>
          </p:nvPr>
        </p:nvSpPr>
        <p:spPr>
          <a:xfrm>
            <a:off x="6186380" y="1666619"/>
            <a:ext cx="5558062" cy="4354712"/>
          </a:xfrm>
          <a:prstGeom prst="rect">
            <a:avLst/>
          </a:prstGeom>
        </p:spPr>
        <p:txBody>
          <a:bodyPr lIns="121877" tIns="60939" rIns="121877" bIns="60939">
            <a:noAutofit/>
          </a:bodyPr>
          <a:lstStyle>
            <a:lvl1pPr marL="304699" indent="-228523">
              <a:lnSpc>
                <a:spcPct val="95000"/>
              </a:lnSpc>
              <a:spcBef>
                <a:spcPts val="1480"/>
              </a:spcBef>
              <a:buClr>
                <a:schemeClr val="tx2"/>
              </a:buClr>
              <a:buSzPct val="80000"/>
              <a:buFont typeface="Wingdings" panose="05000000000000000000" pitchFamily="2" charset="2"/>
              <a:buChar char="§"/>
              <a:defRPr sz="2800" b="0" i="0">
                <a:solidFill>
                  <a:schemeClr val="tx2"/>
                </a:solidFill>
                <a:latin typeface="+mn-lt"/>
                <a:cs typeface="CiscoSans ExtraLight"/>
              </a:defRPr>
            </a:lvl1pPr>
            <a:lvl2pPr marL="609392" indent="-287768">
              <a:lnSpc>
                <a:spcPct val="95000"/>
              </a:lnSpc>
              <a:spcBef>
                <a:spcPts val="600"/>
              </a:spcBef>
              <a:buClr>
                <a:schemeClr val="tx2"/>
              </a:buClr>
              <a:buSzPct val="80000"/>
              <a:buFont typeface="Wingdings" panose="05000000000000000000" pitchFamily="2" charset="2"/>
              <a:buChar char="§"/>
              <a:defRPr sz="2400" b="0" i="0">
                <a:solidFill>
                  <a:schemeClr val="tx2"/>
                </a:solidFill>
                <a:latin typeface="+mn-lt"/>
                <a:cs typeface="CiscoSans ExtraLight"/>
              </a:defRPr>
            </a:lvl2pPr>
            <a:lvl3pPr marL="837915" indent="-228523">
              <a:buClr>
                <a:schemeClr val="tx2"/>
              </a:buClr>
              <a:buSzPct val="80000"/>
              <a:buFont typeface="Wingdings" panose="05000000000000000000" pitchFamily="2" charset="2"/>
              <a:buChar char="§"/>
              <a:defRPr sz="2000" b="0" i="0">
                <a:solidFill>
                  <a:schemeClr val="tx2"/>
                </a:solidFill>
                <a:latin typeface="+mn-lt"/>
                <a:cs typeface="CiscoSans ExtraLight"/>
              </a:defRPr>
            </a:lvl3pPr>
            <a:lvl4pPr marL="1066436" indent="-228523">
              <a:buClr>
                <a:schemeClr val="tx2"/>
              </a:buClr>
              <a:buSzPct val="80000"/>
              <a:buFont typeface="Wingdings" panose="05000000000000000000" pitchFamily="2" charset="2"/>
              <a:buChar char="§"/>
              <a:defRPr sz="1900" b="0" i="0">
                <a:solidFill>
                  <a:schemeClr val="tx2"/>
                </a:solidFill>
                <a:latin typeface="+mn-lt"/>
                <a:cs typeface="CiscoSans ExtraLight"/>
              </a:defRPr>
            </a:lvl4pPr>
            <a:lvl5pPr marL="1294957" indent="-228523">
              <a:buClr>
                <a:schemeClr val="tx2"/>
              </a:buClr>
              <a:buSzPct val="80000"/>
              <a:buFont typeface="Wingdings" panose="05000000000000000000" pitchFamily="2" charset="2"/>
              <a:buChar char="§"/>
              <a:defRPr sz="1600" b="0" i="0">
                <a:solidFill>
                  <a:schemeClr val="tx2"/>
                </a:solidFill>
                <a:latin typeface="+mn-lt"/>
                <a:cs typeface="CiscoSans ExtraLight"/>
              </a:defRPr>
            </a:lvl5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Tree>
    <p:extLst>
      <p:ext uri="{BB962C8B-B14F-4D97-AF65-F5344CB8AC3E}">
        <p14:creationId xmlns:p14="http://schemas.microsoft.com/office/powerpoint/2010/main" val="880634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ullet_Heavy Text">
    <p:spTree>
      <p:nvGrpSpPr>
        <p:cNvPr id="1" name=""/>
        <p:cNvGrpSpPr/>
        <p:nvPr/>
      </p:nvGrpSpPr>
      <p:grpSpPr>
        <a:xfrm>
          <a:off x="0" y="0"/>
          <a:ext cx="0" cy="0"/>
          <a:chOff x="0" y="0"/>
          <a:chExt cx="0" cy="0"/>
        </a:xfrm>
      </p:grpSpPr>
      <p:sp>
        <p:nvSpPr>
          <p:cNvPr id="11" name="Title 1"/>
          <p:cNvSpPr>
            <a:spLocks noGrp="1"/>
          </p:cNvSpPr>
          <p:nvPr>
            <p:ph type="ctrTitle" hasCustomPrompt="1"/>
          </p:nvPr>
        </p:nvSpPr>
        <p:spPr>
          <a:xfrm>
            <a:off x="346232" y="404085"/>
            <a:ext cx="11543628" cy="971709"/>
          </a:xfrm>
          <a:prstGeom prst="rect">
            <a:avLst/>
          </a:prstGeom>
        </p:spPr>
        <p:txBody>
          <a:bodyPr anchor="t" anchorCtr="0">
            <a:noAutofit/>
          </a:bodyPr>
          <a:lstStyle>
            <a:lvl1pPr algn="l">
              <a:lnSpc>
                <a:spcPct val="90000"/>
              </a:lnSpc>
              <a:defRPr sz="3200" b="0" i="0" spc="0" baseline="0">
                <a:solidFill>
                  <a:schemeClr val="accent6"/>
                </a:solidFill>
                <a:latin typeface="+mj-lt"/>
                <a:cs typeface="CiscoSans Thin"/>
              </a:defRPr>
            </a:lvl1pPr>
          </a:lstStyle>
          <a:p>
            <a:r>
              <a:rPr lang="en-US" dirty="0" smtClean="0"/>
              <a:t>Title Goes Here</a:t>
            </a:r>
            <a:endParaRPr lang="en-US" dirty="0"/>
          </a:p>
        </p:txBody>
      </p:sp>
      <p:sp>
        <p:nvSpPr>
          <p:cNvPr id="9" name="Text Placeholder 3"/>
          <p:cNvSpPr>
            <a:spLocks noGrp="1"/>
          </p:cNvSpPr>
          <p:nvPr>
            <p:ph type="body" sz="quarter" idx="11" hasCustomPrompt="1"/>
          </p:nvPr>
        </p:nvSpPr>
        <p:spPr>
          <a:xfrm>
            <a:off x="260507" y="1666619"/>
            <a:ext cx="5624747" cy="4354712"/>
          </a:xfrm>
          <a:prstGeom prst="rect">
            <a:avLst/>
          </a:prstGeom>
        </p:spPr>
        <p:txBody>
          <a:bodyPr lIns="121877" tIns="60939" rIns="121877" bIns="60939">
            <a:noAutofit/>
          </a:bodyPr>
          <a:lstStyle>
            <a:lvl1pPr marL="311046" indent="-228523">
              <a:lnSpc>
                <a:spcPct val="95000"/>
              </a:lnSpc>
              <a:spcBef>
                <a:spcPts val="1480"/>
              </a:spcBef>
              <a:buClr>
                <a:schemeClr val="tx2"/>
              </a:buClr>
              <a:buSzPct val="80000"/>
              <a:buFont typeface="Wingdings" panose="05000000000000000000" pitchFamily="2" charset="2"/>
              <a:buChar char="§"/>
              <a:defRPr sz="2000" b="0" i="0">
                <a:solidFill>
                  <a:schemeClr val="tx2"/>
                </a:solidFill>
                <a:latin typeface="+mn-lt"/>
                <a:cs typeface="CiscoSans ExtraLight"/>
              </a:defRPr>
            </a:lvl1pPr>
            <a:lvl2pPr>
              <a:lnSpc>
                <a:spcPct val="95000"/>
              </a:lnSpc>
              <a:spcBef>
                <a:spcPts val="600"/>
              </a:spcBef>
              <a:buClrTx/>
              <a:defRPr b="0" i="0">
                <a:solidFill>
                  <a:schemeClr val="tx1"/>
                </a:solidFill>
                <a:latin typeface="+mn-lt"/>
                <a:cs typeface="CiscoSans ExtraLight"/>
              </a:defRPr>
            </a:lvl2pPr>
            <a:lvl3pPr marL="575803" indent="-228523">
              <a:buClr>
                <a:schemeClr val="tx2"/>
              </a:buClr>
              <a:buSzPct val="80000"/>
              <a:buFont typeface="Wingdings" panose="05000000000000000000" pitchFamily="2" charset="2"/>
              <a:buChar char="§"/>
              <a:defRPr sz="1600" b="0" i="0">
                <a:solidFill>
                  <a:schemeClr val="tx2"/>
                </a:solidFill>
                <a:latin typeface="+mn-lt"/>
                <a:cs typeface="CiscoSans ExtraLight"/>
              </a:defRPr>
            </a:lvl3pPr>
            <a:lvl4pPr>
              <a:buClrTx/>
              <a:defRPr b="0" i="0">
                <a:solidFill>
                  <a:schemeClr val="tx1"/>
                </a:solidFill>
                <a:latin typeface="+mn-lt"/>
                <a:cs typeface="CiscoSans ExtraLight"/>
              </a:defRPr>
            </a:lvl4pPr>
            <a:lvl5pPr>
              <a:buClrTx/>
              <a:defRPr b="0" i="0">
                <a:solidFill>
                  <a:schemeClr val="tx1"/>
                </a:solidFill>
                <a:latin typeface="+mn-lt"/>
                <a:cs typeface="CiscoSans ExtraLight"/>
              </a:defRPr>
            </a:lvl5pPr>
          </a:lstStyle>
          <a:p>
            <a:r>
              <a:rPr lang="en-US" dirty="0" smtClean="0"/>
              <a:t>This is an example of a bullet slide that uses more content than the standard bullet slide will allow</a:t>
            </a:r>
          </a:p>
          <a:p>
            <a:pPr lvl="2"/>
            <a:r>
              <a:rPr lang="en-US" dirty="0" smtClean="0"/>
              <a:t>This is where all the second level information is</a:t>
            </a:r>
            <a:br>
              <a:rPr lang="en-US" dirty="0" smtClean="0"/>
            </a:br>
            <a:r>
              <a:rPr lang="en-US" dirty="0" smtClean="0"/>
              <a:t>placed if you choose to have an outline</a:t>
            </a:r>
          </a:p>
          <a:p>
            <a:pPr lvl="2"/>
            <a:r>
              <a:rPr lang="en-US" dirty="0" smtClean="0"/>
              <a:t>Here is another bullet point</a:t>
            </a:r>
          </a:p>
          <a:p>
            <a:r>
              <a:rPr lang="en-US" dirty="0" smtClean="0"/>
              <a:t>First level bullets are 20 point and</a:t>
            </a:r>
            <a:br>
              <a:rPr lang="en-US" dirty="0" smtClean="0"/>
            </a:br>
            <a:r>
              <a:rPr lang="en-US" dirty="0" smtClean="0"/>
              <a:t>use an actual bullet point</a:t>
            </a:r>
          </a:p>
          <a:p>
            <a:pPr lvl="2"/>
            <a:r>
              <a:rPr lang="en-US" dirty="0" smtClean="0"/>
              <a:t>Second level bullets are 16 points in size</a:t>
            </a:r>
          </a:p>
          <a:p>
            <a:pPr lvl="2"/>
            <a:r>
              <a:rPr lang="en-US" dirty="0" smtClean="0"/>
              <a:t>It’s important to keep consistency </a:t>
            </a:r>
          </a:p>
          <a:p>
            <a:r>
              <a:rPr lang="en-US" dirty="0" smtClean="0"/>
              <a:t>If you are using this type of slide in your presentation, you are probably creating</a:t>
            </a:r>
            <a:br>
              <a:rPr lang="en-US" dirty="0" smtClean="0"/>
            </a:br>
            <a:r>
              <a:rPr lang="en-US" dirty="0" smtClean="0"/>
              <a:t>a document that should be printed and</a:t>
            </a:r>
            <a:br>
              <a:rPr lang="en-US" dirty="0" smtClean="0"/>
            </a:br>
            <a:r>
              <a:rPr lang="en-US" dirty="0" smtClean="0"/>
              <a:t>passed out to your audience</a:t>
            </a:r>
          </a:p>
          <a:p>
            <a:endParaRPr lang="en-US" dirty="0" smtClean="0"/>
          </a:p>
        </p:txBody>
      </p:sp>
      <p:sp>
        <p:nvSpPr>
          <p:cNvPr id="10" name="Text Placeholder 3"/>
          <p:cNvSpPr>
            <a:spLocks noGrp="1"/>
          </p:cNvSpPr>
          <p:nvPr>
            <p:ph type="body" sz="quarter" idx="12" hasCustomPrompt="1"/>
          </p:nvPr>
        </p:nvSpPr>
        <p:spPr>
          <a:xfrm>
            <a:off x="6186381" y="1666619"/>
            <a:ext cx="5699199" cy="4354712"/>
          </a:xfrm>
          <a:prstGeom prst="rect">
            <a:avLst/>
          </a:prstGeom>
        </p:spPr>
        <p:txBody>
          <a:bodyPr lIns="121877" tIns="60939" rIns="121877" bIns="60939">
            <a:noAutofit/>
          </a:bodyPr>
          <a:lstStyle>
            <a:lvl1pPr marL="298349" indent="-228523">
              <a:lnSpc>
                <a:spcPct val="95000"/>
              </a:lnSpc>
              <a:spcBef>
                <a:spcPts val="1480"/>
              </a:spcBef>
              <a:buClr>
                <a:schemeClr val="tx2"/>
              </a:buClr>
              <a:buSzPct val="80000"/>
              <a:buFont typeface="Wingdings" panose="05000000000000000000" pitchFamily="2" charset="2"/>
              <a:buChar char="§"/>
              <a:defRPr sz="1900" b="0" i="0">
                <a:solidFill>
                  <a:schemeClr val="tx2"/>
                </a:solidFill>
                <a:latin typeface="+mn-lt"/>
                <a:cs typeface="CiscoSans ExtraLight"/>
              </a:defRPr>
            </a:lvl1pPr>
            <a:lvl2pPr>
              <a:lnSpc>
                <a:spcPct val="95000"/>
              </a:lnSpc>
              <a:spcBef>
                <a:spcPts val="600"/>
              </a:spcBef>
              <a:buClrTx/>
              <a:defRPr b="0" i="0">
                <a:solidFill>
                  <a:schemeClr val="tx1"/>
                </a:solidFill>
                <a:latin typeface="+mn-lt"/>
                <a:cs typeface="CiscoSans ExtraLight"/>
              </a:defRPr>
            </a:lvl2pPr>
            <a:lvl3pPr marL="575803" indent="-228523">
              <a:buClr>
                <a:schemeClr val="tx2"/>
              </a:buClr>
              <a:buSzPct val="80000"/>
              <a:buFont typeface="Wingdings" panose="05000000000000000000" pitchFamily="2" charset="2"/>
              <a:buChar char="§"/>
              <a:defRPr sz="1600" b="0" i="0">
                <a:solidFill>
                  <a:schemeClr val="tx2"/>
                </a:solidFill>
                <a:latin typeface="+mn-lt"/>
                <a:cs typeface="CiscoSans ExtraLight"/>
              </a:defRPr>
            </a:lvl3pPr>
            <a:lvl4pPr>
              <a:buClrTx/>
              <a:defRPr b="0" i="0">
                <a:solidFill>
                  <a:schemeClr val="tx1"/>
                </a:solidFill>
                <a:latin typeface="+mn-lt"/>
                <a:cs typeface="CiscoSans ExtraLight"/>
              </a:defRPr>
            </a:lvl4pPr>
            <a:lvl5pPr>
              <a:buClrTx/>
              <a:defRPr b="0" i="0">
                <a:solidFill>
                  <a:schemeClr val="tx1"/>
                </a:solidFill>
                <a:latin typeface="+mn-lt"/>
                <a:cs typeface="CiscoSans ExtraLight"/>
              </a:defRPr>
            </a:lvl5pPr>
          </a:lstStyle>
          <a:p>
            <a:r>
              <a:rPr lang="en-US" dirty="0" smtClean="0"/>
              <a:t>This is an example of a bullet slide that uses more content than the standard bullet slide will allow</a:t>
            </a:r>
          </a:p>
          <a:p>
            <a:pPr lvl="2"/>
            <a:r>
              <a:rPr lang="en-US" dirty="0" smtClean="0"/>
              <a:t>This is where all the second level information is</a:t>
            </a:r>
            <a:br>
              <a:rPr lang="en-US" dirty="0" smtClean="0"/>
            </a:br>
            <a:r>
              <a:rPr lang="en-US" dirty="0" smtClean="0"/>
              <a:t>placed if you choose to have an outline</a:t>
            </a:r>
          </a:p>
          <a:p>
            <a:pPr lvl="2"/>
            <a:r>
              <a:rPr lang="en-US" dirty="0" smtClean="0"/>
              <a:t>Here is another bullet point</a:t>
            </a:r>
          </a:p>
          <a:p>
            <a:r>
              <a:rPr lang="en-US" dirty="0" smtClean="0"/>
              <a:t>First level bullets are 20 point and</a:t>
            </a:r>
            <a:br>
              <a:rPr lang="en-US" dirty="0" smtClean="0"/>
            </a:br>
            <a:r>
              <a:rPr lang="en-US" dirty="0" smtClean="0"/>
              <a:t>use an actual bullet point</a:t>
            </a:r>
          </a:p>
          <a:p>
            <a:pPr lvl="2"/>
            <a:r>
              <a:rPr lang="en-US" dirty="0" smtClean="0"/>
              <a:t>Second level bullets are 16 points in size</a:t>
            </a:r>
          </a:p>
          <a:p>
            <a:pPr lvl="2"/>
            <a:r>
              <a:rPr lang="en-US" dirty="0" smtClean="0"/>
              <a:t>It’s important to keep consistency </a:t>
            </a:r>
          </a:p>
          <a:p>
            <a:r>
              <a:rPr lang="en-US" dirty="0" smtClean="0"/>
              <a:t>If you are using this type of slide in your presentation, you are probably creating</a:t>
            </a:r>
            <a:br>
              <a:rPr lang="en-US" dirty="0" smtClean="0"/>
            </a:br>
            <a:r>
              <a:rPr lang="en-US" dirty="0" smtClean="0"/>
              <a:t>a document that should be printed and</a:t>
            </a:r>
            <a:br>
              <a:rPr lang="en-US" dirty="0" smtClean="0"/>
            </a:br>
            <a:r>
              <a:rPr lang="en-US" dirty="0" smtClean="0"/>
              <a:t>passed out to your audience</a:t>
            </a:r>
          </a:p>
        </p:txBody>
      </p:sp>
    </p:spTree>
    <p:extLst>
      <p:ext uri="{BB962C8B-B14F-4D97-AF65-F5344CB8AC3E}">
        <p14:creationId xmlns:p14="http://schemas.microsoft.com/office/powerpoint/2010/main" val="336577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ullet with pull quote">
    <p:spTree>
      <p:nvGrpSpPr>
        <p:cNvPr id="1" name=""/>
        <p:cNvGrpSpPr/>
        <p:nvPr/>
      </p:nvGrpSpPr>
      <p:grpSpPr>
        <a:xfrm>
          <a:off x="0" y="0"/>
          <a:ext cx="0" cy="0"/>
          <a:chOff x="0" y="0"/>
          <a:chExt cx="0" cy="0"/>
        </a:xfrm>
      </p:grpSpPr>
      <p:sp>
        <p:nvSpPr>
          <p:cNvPr id="10" name="Rounded Rectangle 9"/>
          <p:cNvSpPr/>
          <p:nvPr userDrawn="1"/>
        </p:nvSpPr>
        <p:spPr>
          <a:xfrm>
            <a:off x="6855685" y="1639737"/>
            <a:ext cx="4829691" cy="4408475"/>
          </a:xfrm>
          <a:prstGeom prst="roundRect">
            <a:avLst>
              <a:gd name="adj" fmla="val 0"/>
            </a:avLst>
          </a:prstGeom>
          <a:gradFill flip="none" rotWithShape="1">
            <a:gsLst>
              <a:gs pos="0">
                <a:schemeClr val="bg2">
                  <a:lumMod val="92000"/>
                </a:schemeClr>
              </a:gs>
              <a:gs pos="47000">
                <a:schemeClr val="bg1"/>
              </a:gs>
              <a:gs pos="100000">
                <a:schemeClr val="bg2">
                  <a:lumMod val="92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77" tIns="60939" rIns="121877" bIns="60939" rtlCol="0" anchor="ctr"/>
          <a:lstStyle/>
          <a:p>
            <a:pPr algn="ctr"/>
            <a:endParaRPr lang="en-US" dirty="0">
              <a:latin typeface="+mj-lt"/>
            </a:endParaRPr>
          </a:p>
        </p:txBody>
      </p:sp>
      <p:sp>
        <p:nvSpPr>
          <p:cNvPr id="12" name="Text Placeholder 11"/>
          <p:cNvSpPr>
            <a:spLocks noGrp="1"/>
          </p:cNvSpPr>
          <p:nvPr>
            <p:ph type="body" sz="quarter" idx="11" hasCustomPrompt="1"/>
          </p:nvPr>
        </p:nvSpPr>
        <p:spPr>
          <a:xfrm>
            <a:off x="6959819" y="1747690"/>
            <a:ext cx="4314844" cy="2440001"/>
          </a:xfrm>
          <a:prstGeom prst="rect">
            <a:avLst/>
          </a:prstGeom>
        </p:spPr>
        <p:txBody>
          <a:bodyPr lIns="121877" tIns="60939" rIns="121877" bIns="60939">
            <a:noAutofit/>
          </a:bodyPr>
          <a:lstStyle>
            <a:lvl1pPr marL="114275" indent="-114275" algn="l" defTabSz="914171" rtl="0" eaLnBrk="1" latinLnBrk="0" hangingPunct="1">
              <a:lnSpc>
                <a:spcPct val="90000"/>
              </a:lnSpc>
              <a:spcBef>
                <a:spcPts val="0"/>
              </a:spcBef>
              <a:buNone/>
              <a:defRPr lang="en-US" sz="2000" kern="1200" dirty="0" smtClean="0">
                <a:gradFill>
                  <a:gsLst>
                    <a:gs pos="0">
                      <a:srgbClr val="272749"/>
                    </a:gs>
                    <a:gs pos="27000">
                      <a:srgbClr val="272749"/>
                    </a:gs>
                    <a:gs pos="100000">
                      <a:srgbClr val="B8E1D0"/>
                    </a:gs>
                    <a:gs pos="83000">
                      <a:srgbClr val="39BBB9"/>
                    </a:gs>
                  </a:gsLst>
                  <a:lin ang="3600000" scaled="0"/>
                </a:gradFill>
                <a:latin typeface="+mn-lt"/>
                <a:ea typeface="+mn-ea"/>
                <a:cs typeface="CiscoSans ExtraLight"/>
              </a:defRPr>
            </a:lvl1pPr>
            <a:lvl2pPr marL="114275" indent="-114275" algn="l" defTabSz="914171" rtl="0" eaLnBrk="1" latinLnBrk="0" hangingPunct="1">
              <a:defRPr lang="en-US" sz="2000" kern="1200" dirty="0" smtClean="0">
                <a:solidFill>
                  <a:schemeClr val="accent2"/>
                </a:solidFill>
                <a:latin typeface="Ciscolight" pitchFamily="2" charset="0"/>
                <a:ea typeface="+mn-ea"/>
                <a:cs typeface="+mn-cs"/>
              </a:defRPr>
            </a:lvl2pPr>
            <a:lvl3pPr marL="114275" indent="-114275" algn="l" defTabSz="914171" rtl="0" eaLnBrk="1" latinLnBrk="0" hangingPunct="1">
              <a:defRPr lang="en-US" sz="2000" kern="1200" dirty="0" smtClean="0">
                <a:solidFill>
                  <a:schemeClr val="accent2"/>
                </a:solidFill>
                <a:latin typeface="Ciscolight" pitchFamily="2" charset="0"/>
                <a:ea typeface="+mn-ea"/>
                <a:cs typeface="+mn-cs"/>
              </a:defRPr>
            </a:lvl3pPr>
            <a:lvl4pPr marL="114275" indent="-114275" algn="l" defTabSz="914171" rtl="0" eaLnBrk="1" latinLnBrk="0" hangingPunct="1">
              <a:defRPr lang="en-US" sz="2000" kern="1200" dirty="0" smtClean="0">
                <a:solidFill>
                  <a:schemeClr val="accent2"/>
                </a:solidFill>
                <a:latin typeface="Ciscolight" pitchFamily="2" charset="0"/>
                <a:ea typeface="+mn-ea"/>
                <a:cs typeface="+mn-cs"/>
              </a:defRPr>
            </a:lvl4pPr>
            <a:lvl5pPr marL="114275" indent="-114275" algn="l" defTabSz="914171" rtl="0" eaLnBrk="1" latinLnBrk="0" hangingPunct="1">
              <a:defRPr lang="en-US" sz="2000" kern="1200" dirty="0" smtClean="0">
                <a:solidFill>
                  <a:schemeClr val="accent2"/>
                </a:solidFill>
                <a:latin typeface="Ciscolight" pitchFamily="2" charset="0"/>
                <a:ea typeface="+mn-ea"/>
                <a:cs typeface="+mn-cs"/>
              </a:defRPr>
            </a:lvl5pPr>
          </a:lstStyle>
          <a:p>
            <a:pPr lvl="0"/>
            <a:r>
              <a:rPr lang="en-US" dirty="0" smtClean="0"/>
              <a:t>“This is the sample pull quote.”</a:t>
            </a:r>
          </a:p>
        </p:txBody>
      </p:sp>
      <p:sp>
        <p:nvSpPr>
          <p:cNvPr id="19" name="Text Placeholder 18"/>
          <p:cNvSpPr>
            <a:spLocks noGrp="1"/>
          </p:cNvSpPr>
          <p:nvPr>
            <p:ph type="body" sz="quarter" idx="14" hasCustomPrompt="1"/>
          </p:nvPr>
        </p:nvSpPr>
        <p:spPr>
          <a:xfrm>
            <a:off x="7064558" y="4736592"/>
            <a:ext cx="4433606" cy="338328"/>
          </a:xfrm>
          <a:prstGeom prst="rect">
            <a:avLst/>
          </a:prstGeom>
        </p:spPr>
        <p:txBody>
          <a:bodyPr lIns="121877" tIns="60939" rIns="121877" bIns="60939">
            <a:noAutofit/>
          </a:bodyPr>
          <a:lstStyle>
            <a:lvl1pPr marL="0" indent="0">
              <a:buClr>
                <a:schemeClr val="tx2"/>
              </a:buClr>
              <a:buFontTx/>
              <a:buNone/>
              <a:defRPr sz="1600">
                <a:solidFill>
                  <a:schemeClr val="tx2"/>
                </a:solidFill>
                <a:latin typeface="+mn-lt"/>
                <a:cs typeface="CiscoSans ExtraLight"/>
              </a:defRPr>
            </a:lvl1pPr>
          </a:lstStyle>
          <a:p>
            <a:pPr lvl="0"/>
            <a:r>
              <a:rPr lang="en-US" dirty="0" smtClean="0"/>
              <a:t>Source Name</a:t>
            </a:r>
            <a:endParaRPr lang="en-US" dirty="0"/>
          </a:p>
        </p:txBody>
      </p:sp>
      <p:sp>
        <p:nvSpPr>
          <p:cNvPr id="14" name="Title 1"/>
          <p:cNvSpPr>
            <a:spLocks noGrp="1"/>
          </p:cNvSpPr>
          <p:nvPr>
            <p:ph type="ctrTitle" hasCustomPrompt="1"/>
          </p:nvPr>
        </p:nvSpPr>
        <p:spPr>
          <a:xfrm>
            <a:off x="346231" y="403228"/>
            <a:ext cx="11543628" cy="971709"/>
          </a:xfrm>
          <a:prstGeom prst="rect">
            <a:avLst/>
          </a:prstGeom>
        </p:spPr>
        <p:txBody>
          <a:bodyPr anchor="t" anchorCtr="0">
            <a:noAutofit/>
          </a:bodyPr>
          <a:lstStyle>
            <a:lvl1pPr algn="l">
              <a:lnSpc>
                <a:spcPct val="90000"/>
              </a:lnSpc>
              <a:defRPr sz="3200" b="0" i="0" spc="0" baseline="0">
                <a:solidFill>
                  <a:schemeClr val="accent6"/>
                </a:solidFill>
                <a:latin typeface="+mj-lt"/>
                <a:cs typeface="CiscoSans Thin"/>
              </a:defRPr>
            </a:lvl1pPr>
          </a:lstStyle>
          <a:p>
            <a:r>
              <a:rPr lang="en-US" dirty="0" smtClean="0"/>
              <a:t>Pull Quote Style</a:t>
            </a:r>
            <a:endParaRPr lang="en-US" dirty="0"/>
          </a:p>
        </p:txBody>
      </p:sp>
      <p:sp>
        <p:nvSpPr>
          <p:cNvPr id="7" name="Text Placeholder 3"/>
          <p:cNvSpPr>
            <a:spLocks noGrp="1"/>
          </p:cNvSpPr>
          <p:nvPr>
            <p:ph type="body" sz="quarter" idx="15" hasCustomPrompt="1"/>
          </p:nvPr>
        </p:nvSpPr>
        <p:spPr>
          <a:xfrm>
            <a:off x="327191" y="1666619"/>
            <a:ext cx="5558062" cy="4354712"/>
          </a:xfrm>
          <a:prstGeom prst="rect">
            <a:avLst/>
          </a:prstGeom>
        </p:spPr>
        <p:txBody>
          <a:bodyPr lIns="121877" tIns="60939" rIns="121877" bIns="60939">
            <a:noAutofit/>
          </a:bodyPr>
          <a:lstStyle>
            <a:lvl1pPr marL="311046" indent="-228523">
              <a:lnSpc>
                <a:spcPct val="95000"/>
              </a:lnSpc>
              <a:spcBef>
                <a:spcPts val="1480"/>
              </a:spcBef>
              <a:buClr>
                <a:schemeClr val="tx2"/>
              </a:buClr>
              <a:buSzPct val="80000"/>
              <a:buFont typeface="Wingdings" panose="05000000000000000000" pitchFamily="2" charset="2"/>
              <a:buChar char="§"/>
              <a:defRPr sz="2000" b="0" i="0">
                <a:solidFill>
                  <a:schemeClr val="tx2"/>
                </a:solidFill>
                <a:latin typeface="+mn-lt"/>
                <a:cs typeface="CiscoSans ExtraLight"/>
              </a:defRPr>
            </a:lvl1pPr>
            <a:lvl2pPr marL="607276" indent="-253913">
              <a:lnSpc>
                <a:spcPct val="95000"/>
              </a:lnSpc>
              <a:spcBef>
                <a:spcPts val="600"/>
              </a:spcBef>
              <a:buClr>
                <a:schemeClr val="tx2"/>
              </a:buClr>
              <a:buSzPct val="80000"/>
              <a:buFont typeface="Wingdings" panose="05000000000000000000" pitchFamily="2" charset="2"/>
              <a:buChar char="§"/>
              <a:defRPr sz="1900" b="0" i="0">
                <a:solidFill>
                  <a:schemeClr val="tx2"/>
                </a:solidFill>
                <a:latin typeface="+mn-lt"/>
                <a:cs typeface="CiscoSans ExtraLight"/>
              </a:defRPr>
            </a:lvl2pPr>
            <a:lvl3pPr>
              <a:buClrTx/>
              <a:defRPr b="0" i="0">
                <a:solidFill>
                  <a:schemeClr val="tx1"/>
                </a:solidFill>
                <a:latin typeface="+mn-lt"/>
                <a:cs typeface="CiscoSans ExtraLight"/>
              </a:defRPr>
            </a:lvl3pPr>
            <a:lvl4pPr>
              <a:buClrTx/>
              <a:defRPr b="0" i="0">
                <a:solidFill>
                  <a:schemeClr val="tx1"/>
                </a:solidFill>
                <a:latin typeface="+mn-lt"/>
                <a:cs typeface="CiscoSans ExtraLight"/>
              </a:defRPr>
            </a:lvl4pPr>
            <a:lvl5pPr>
              <a:buClrTx/>
              <a:defRPr b="0" i="0">
                <a:solidFill>
                  <a:schemeClr val="tx1"/>
                </a:solidFill>
                <a:latin typeface="+mn-lt"/>
                <a:cs typeface="CiscoSans ExtraLight"/>
              </a:defRPr>
            </a:lvl5pPr>
          </a:lstStyle>
          <a:p>
            <a:r>
              <a:rPr lang="en-US" dirty="0" smtClean="0"/>
              <a:t>This is an example of a bullet</a:t>
            </a:r>
            <a:br>
              <a:rPr lang="en-US" dirty="0" smtClean="0"/>
            </a:br>
            <a:r>
              <a:rPr lang="en-US" dirty="0" smtClean="0"/>
              <a:t>slide with a pull quote</a:t>
            </a:r>
          </a:p>
          <a:p>
            <a:pPr lvl="1"/>
            <a:r>
              <a:rPr lang="en-US" dirty="0" smtClean="0"/>
              <a:t>This is where all the second level </a:t>
            </a:r>
            <a:br>
              <a:rPr lang="en-US" dirty="0" smtClean="0"/>
            </a:br>
            <a:r>
              <a:rPr lang="en-US" dirty="0" smtClean="0"/>
              <a:t>information goes</a:t>
            </a:r>
          </a:p>
          <a:p>
            <a:pPr lvl="1"/>
            <a:r>
              <a:rPr lang="en-US" dirty="0" smtClean="0"/>
              <a:t>This is another bullet point</a:t>
            </a:r>
          </a:p>
          <a:p>
            <a:r>
              <a:rPr lang="en-US" dirty="0" smtClean="0"/>
              <a:t>First level bullets are 20 points</a:t>
            </a:r>
            <a:br>
              <a:rPr lang="en-US" dirty="0" smtClean="0"/>
            </a:br>
            <a:r>
              <a:rPr lang="en-US" dirty="0" smtClean="0"/>
              <a:t>and use a bullet point</a:t>
            </a:r>
          </a:p>
          <a:p>
            <a:pPr lvl="1"/>
            <a:r>
              <a:rPr lang="en-US" dirty="0" smtClean="0"/>
              <a:t>Second level bullets are 18 points in size</a:t>
            </a:r>
          </a:p>
          <a:p>
            <a:pPr lvl="1"/>
            <a:r>
              <a:rPr lang="en-US" dirty="0" smtClean="0"/>
              <a:t>It’s important to keep consistency </a:t>
            </a:r>
          </a:p>
        </p:txBody>
      </p:sp>
    </p:spTree>
    <p:extLst>
      <p:ext uri="{BB962C8B-B14F-4D97-AF65-F5344CB8AC3E}">
        <p14:creationId xmlns:p14="http://schemas.microsoft.com/office/powerpoint/2010/main" val="1179996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animEffect transition="in" filter="fade">
                                      <p:cBhvr>
                                        <p:cTn id="11" dur="500"/>
                                        <p:tgtEl>
                                          <p:spTgt spid="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9" grpId="0" build="p">
        <p:tmplLst>
          <p:tmpl lvl="1">
            <p:tnLst>
              <p:par>
                <p:cTn presetID="10" presetClass="entr" presetSubtype="0"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ullet_Title only">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46232" y="404085"/>
            <a:ext cx="11543628" cy="971709"/>
          </a:xfrm>
          <a:prstGeom prst="rect">
            <a:avLst/>
          </a:prstGeom>
        </p:spPr>
        <p:txBody>
          <a:bodyPr anchor="t" anchorCtr="0">
            <a:noAutofit/>
          </a:bodyPr>
          <a:lstStyle>
            <a:lvl1pPr algn="l">
              <a:lnSpc>
                <a:spcPct val="90000"/>
              </a:lnSpc>
              <a:defRPr sz="3200" b="0" i="0" spc="0" baseline="0">
                <a:solidFill>
                  <a:schemeClr val="accent6"/>
                </a:solidFill>
                <a:latin typeface="+mj-lt"/>
                <a:cs typeface="CiscoSans Thin"/>
              </a:defRPr>
            </a:lvl1pPr>
          </a:lstStyle>
          <a:p>
            <a:r>
              <a:rPr lang="en-US" dirty="0" smtClean="0"/>
              <a:t>Bullet Title Goes Here</a:t>
            </a:r>
            <a:endParaRPr lang="en-US" dirty="0"/>
          </a:p>
        </p:txBody>
      </p:sp>
    </p:spTree>
    <p:extLst>
      <p:ext uri="{BB962C8B-B14F-4D97-AF65-F5344CB8AC3E}">
        <p14:creationId xmlns:p14="http://schemas.microsoft.com/office/powerpoint/2010/main" val="1594797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Bullet_Title only">
    <p:bg>
      <p:bgPr>
        <a:solidFill>
          <a:schemeClr val="tx2"/>
        </a:soli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46232" y="404085"/>
            <a:ext cx="11543628" cy="971709"/>
          </a:xfrm>
          <a:prstGeom prst="rect">
            <a:avLst/>
          </a:prstGeom>
        </p:spPr>
        <p:txBody>
          <a:bodyPr anchor="t" anchorCtr="0">
            <a:noAutofit/>
          </a:bodyPr>
          <a:lstStyle>
            <a:lvl1pPr algn="l">
              <a:lnSpc>
                <a:spcPct val="90000"/>
              </a:lnSpc>
              <a:defRPr sz="3200" b="0" i="0" spc="0" baseline="0">
                <a:solidFill>
                  <a:schemeClr val="bg1"/>
                </a:solidFill>
                <a:latin typeface="+mj-lt"/>
                <a:cs typeface="CiscoSans Thin"/>
              </a:defRPr>
            </a:lvl1pPr>
          </a:lstStyle>
          <a:p>
            <a:r>
              <a:rPr lang="en-US" dirty="0" smtClean="0"/>
              <a:t>Bullet Title Goes Here</a:t>
            </a:r>
            <a:endParaRPr lang="en-US" dirty="0"/>
          </a:p>
        </p:txBody>
      </p:sp>
      <p:sp>
        <p:nvSpPr>
          <p:cNvPr id="4"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5"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6"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2017  Cisco and/or its affiliates. All rights reserved.</a:t>
            </a:r>
            <a:endParaRPr lang="en-US" sz="800" b="0" i="0" dirty="0">
              <a:solidFill>
                <a:srgbClr val="FFFFFF"/>
              </a:solidFill>
              <a:latin typeface="+mn-lt"/>
              <a:cs typeface="CiscoSans Thin"/>
            </a:endParaRPr>
          </a:p>
        </p:txBody>
      </p:sp>
      <p:cxnSp>
        <p:nvCxnSpPr>
          <p:cNvPr id="7" name="Straight Connector 6"/>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3435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ullet_2-Column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48957" y="403341"/>
            <a:ext cx="5338705" cy="838200"/>
          </a:xfrm>
          <a:prstGeom prst="rect">
            <a:avLst/>
          </a:prstGeom>
        </p:spPr>
        <p:txBody>
          <a:bodyPr vert="horz" lIns="82272" tIns="45709" rIns="82272" bIns="45709" rtlCol="0" anchor="t" anchorCtr="0">
            <a:noAutofit/>
          </a:bodyPr>
          <a:lstStyle>
            <a:lvl1pPr algn="l" defTabSz="914171" rtl="0" eaLnBrk="1" latinLnBrk="0" hangingPunct="1">
              <a:lnSpc>
                <a:spcPct val="80000"/>
              </a:lnSpc>
              <a:spcBef>
                <a:spcPct val="0"/>
              </a:spcBef>
              <a:buNone/>
              <a:defRPr lang="en-US" sz="3200" b="0" i="0" kern="1200" spc="-100" baseline="0" dirty="0" smtClean="0">
                <a:solidFill>
                  <a:schemeClr val="accent6"/>
                </a:solidFill>
                <a:latin typeface="+mj-lt"/>
                <a:ea typeface="+mj-ea"/>
                <a:cs typeface="CiscoSans Thin"/>
              </a:defRPr>
            </a:lvl1pPr>
          </a:lstStyle>
          <a:p>
            <a:r>
              <a:rPr lang="en-US" dirty="0" smtClean="0"/>
              <a:t>Two Column</a:t>
            </a:r>
            <a:br>
              <a:rPr lang="en-US" dirty="0" smtClean="0"/>
            </a:br>
            <a:r>
              <a:rPr lang="en-US" dirty="0" smtClean="0"/>
              <a:t>Title Left</a:t>
            </a:r>
            <a:endParaRPr lang="en-US" dirty="0"/>
          </a:p>
        </p:txBody>
      </p:sp>
      <p:sp>
        <p:nvSpPr>
          <p:cNvPr id="9" name="Text Placeholder 8"/>
          <p:cNvSpPr>
            <a:spLocks noGrp="1"/>
          </p:cNvSpPr>
          <p:nvPr>
            <p:ph type="body" sz="quarter" idx="11" hasCustomPrompt="1"/>
          </p:nvPr>
        </p:nvSpPr>
        <p:spPr>
          <a:xfrm>
            <a:off x="335298" y="1600200"/>
            <a:ext cx="5338705" cy="4526280"/>
          </a:xfrm>
          <a:prstGeom prst="rect">
            <a:avLst/>
          </a:prstGeom>
        </p:spPr>
        <p:txBody>
          <a:bodyPr lIns="121877" tIns="60939" rIns="121877" bIns="60939">
            <a:noAutofit/>
          </a:bodyPr>
          <a:lstStyle>
            <a:lvl1pPr marL="0" indent="0">
              <a:buClr>
                <a:schemeClr val="tx2"/>
              </a:buClr>
              <a:buSzPct val="80000"/>
              <a:buFont typeface="Wingdings" panose="05000000000000000000" pitchFamily="2" charset="2"/>
              <a:buNone/>
              <a:defRPr sz="2000" b="0" i="0">
                <a:solidFill>
                  <a:schemeClr val="tx2"/>
                </a:solidFill>
                <a:latin typeface="+mn-lt"/>
                <a:cs typeface="CiscoSans ExtraLight"/>
              </a:defRPr>
            </a:lvl1pPr>
            <a:lvl2pPr marL="634841" indent="-228544">
              <a:buClr>
                <a:schemeClr val="tx2"/>
              </a:buClr>
              <a:buSzPct val="80000"/>
              <a:buFont typeface="Wingdings" panose="05000000000000000000" pitchFamily="2" charset="2"/>
              <a:buChar char="§"/>
              <a:tabLst/>
              <a:defRPr b="0" i="0">
                <a:solidFill>
                  <a:schemeClr val="tx2"/>
                </a:solidFill>
                <a:latin typeface="+mn-lt"/>
                <a:cs typeface="CiscoSans ExtraLight"/>
              </a:defRPr>
            </a:lvl2pPr>
          </a:lstStyle>
          <a:p>
            <a:pPr lvl="0"/>
            <a:r>
              <a:rPr lang="en-US" dirty="0" smtClean="0"/>
              <a:t>Body copy uses sentence capital letters only, size 20, left aligned</a:t>
            </a:r>
          </a:p>
          <a:p>
            <a:pPr lvl="1"/>
            <a:r>
              <a:rPr lang="en-US" dirty="0" smtClean="0"/>
              <a:t>Sub-bullets are size 18 </a:t>
            </a:r>
            <a:br>
              <a:rPr lang="en-US" dirty="0" smtClean="0"/>
            </a:br>
            <a:r>
              <a:rPr lang="en-US" dirty="0" smtClean="0"/>
              <a:t>and indented</a:t>
            </a:r>
          </a:p>
          <a:p>
            <a:pPr lvl="1"/>
            <a:r>
              <a:rPr lang="en-US" dirty="0" smtClean="0"/>
              <a:t>Hyperlink: www.cisco.com </a:t>
            </a:r>
          </a:p>
          <a:p>
            <a:pPr lvl="0"/>
            <a:r>
              <a:rPr lang="en-US" dirty="0" smtClean="0"/>
              <a:t>Use Cisco highlight color, bold, or both when emphasizing words, </a:t>
            </a:r>
            <a:br>
              <a:rPr lang="en-US" dirty="0" smtClean="0"/>
            </a:br>
            <a:r>
              <a:rPr lang="en-US" dirty="0" smtClean="0"/>
              <a:t>do not italicize; use yellow on the </a:t>
            </a:r>
            <a:br>
              <a:rPr lang="en-US" dirty="0" smtClean="0"/>
            </a:br>
            <a:r>
              <a:rPr lang="en-US" dirty="0" smtClean="0"/>
              <a:t>black template and red for the white template</a:t>
            </a:r>
          </a:p>
        </p:txBody>
      </p:sp>
      <p:sp>
        <p:nvSpPr>
          <p:cNvPr id="12" name="Text Placeholder 11"/>
          <p:cNvSpPr>
            <a:spLocks noGrp="1"/>
          </p:cNvSpPr>
          <p:nvPr>
            <p:ph type="body" sz="quarter" idx="12" hasCustomPrompt="1"/>
          </p:nvPr>
        </p:nvSpPr>
        <p:spPr>
          <a:xfrm>
            <a:off x="6423511" y="1600200"/>
            <a:ext cx="5338705" cy="4526280"/>
          </a:xfrm>
          <a:prstGeom prst="rect">
            <a:avLst/>
          </a:prstGeom>
        </p:spPr>
        <p:txBody>
          <a:bodyPr lIns="121877" tIns="60939" rIns="121877" bIns="60939">
            <a:noAutofit/>
          </a:bodyPr>
          <a:lstStyle>
            <a:lvl1pPr marL="0" indent="0">
              <a:buClr>
                <a:schemeClr val="tx2"/>
              </a:buClr>
              <a:buSzPct val="80000"/>
              <a:buFont typeface="Wingdings" panose="05000000000000000000" pitchFamily="2" charset="2"/>
              <a:buNone/>
              <a:defRPr sz="2000" b="0" i="0">
                <a:solidFill>
                  <a:schemeClr val="tx2"/>
                </a:solidFill>
                <a:latin typeface="+mn-lt"/>
                <a:cs typeface="CiscoSans ExtraLight"/>
              </a:defRPr>
            </a:lvl1pPr>
            <a:lvl2pPr marL="634841" indent="-228544">
              <a:buClr>
                <a:schemeClr val="tx2"/>
              </a:buClr>
              <a:buSzPct val="80000"/>
              <a:buFont typeface="Wingdings" panose="05000000000000000000" pitchFamily="2" charset="2"/>
              <a:buChar char="§"/>
              <a:defRPr sz="1900" b="0" i="0">
                <a:solidFill>
                  <a:schemeClr val="tx2"/>
                </a:solidFill>
                <a:latin typeface="+mn-lt"/>
                <a:cs typeface="CiscoSans ExtraLight"/>
              </a:defRPr>
            </a:lvl2pPr>
          </a:lstStyle>
          <a:p>
            <a:pPr lvl="0"/>
            <a:r>
              <a:rPr lang="en-US" dirty="0" smtClean="0"/>
              <a:t>Body copy uses sentence capital letters only, size 20, left aligned</a:t>
            </a:r>
          </a:p>
          <a:p>
            <a:pPr lvl="1"/>
            <a:r>
              <a:rPr lang="en-US" dirty="0" smtClean="0"/>
              <a:t>Sub-bullets are size 18</a:t>
            </a:r>
            <a:br>
              <a:rPr lang="en-US" dirty="0" smtClean="0"/>
            </a:br>
            <a:r>
              <a:rPr lang="en-US" dirty="0" smtClean="0"/>
              <a:t>and indented</a:t>
            </a:r>
          </a:p>
          <a:p>
            <a:pPr lvl="1"/>
            <a:r>
              <a:rPr lang="en-US" dirty="0" smtClean="0"/>
              <a:t>Hyperlink: www.cisco.com  </a:t>
            </a:r>
          </a:p>
          <a:p>
            <a:pPr lvl="0"/>
            <a:r>
              <a:rPr lang="en-US" dirty="0" smtClean="0"/>
              <a:t>Use Cisco highlight color, bold, or both when emphasizing words, do not italicize; use yellow on the black template and red for the white template</a:t>
            </a:r>
          </a:p>
        </p:txBody>
      </p:sp>
      <p:sp>
        <p:nvSpPr>
          <p:cNvPr id="16" name="Text Placeholder 15"/>
          <p:cNvSpPr>
            <a:spLocks noGrp="1"/>
          </p:cNvSpPr>
          <p:nvPr>
            <p:ph type="body" sz="quarter" idx="13" hasCustomPrompt="1"/>
          </p:nvPr>
        </p:nvSpPr>
        <p:spPr>
          <a:xfrm>
            <a:off x="6428231" y="403341"/>
            <a:ext cx="5338705" cy="841248"/>
          </a:xfrm>
          <a:prstGeom prst="rect">
            <a:avLst/>
          </a:prstGeom>
        </p:spPr>
        <p:txBody>
          <a:bodyPr lIns="121877" tIns="60939" rIns="121877" bIns="60939">
            <a:noAutofit/>
          </a:bodyPr>
          <a:lstStyle>
            <a:lvl1pPr marL="0" marR="0" indent="0" algn="l" defTabSz="914171" rtl="0" eaLnBrk="1" fontAlgn="auto" latinLnBrk="0" hangingPunct="1">
              <a:lnSpc>
                <a:spcPct val="80000"/>
              </a:lnSpc>
              <a:spcBef>
                <a:spcPct val="0"/>
              </a:spcBef>
              <a:spcAft>
                <a:spcPts val="0"/>
              </a:spcAft>
              <a:buClrTx/>
              <a:buSzTx/>
              <a:buFontTx/>
              <a:buNone/>
              <a:tabLst/>
              <a:defRPr lang="en-US" sz="3200" b="0" i="0" kern="1200" spc="-100" baseline="0" dirty="0">
                <a:solidFill>
                  <a:schemeClr val="accent6"/>
                </a:solidFill>
                <a:latin typeface="+mj-lt"/>
                <a:ea typeface="+mj-ea"/>
                <a:cs typeface="CiscoSans Thin"/>
              </a:defRPr>
            </a:lvl1pPr>
          </a:lstStyle>
          <a:p>
            <a:pPr marL="0" marR="0" lvl="0" indent="0" algn="l" defTabSz="914171" rtl="0" eaLnBrk="1" fontAlgn="auto" latinLnBrk="0" hangingPunct="1">
              <a:lnSpc>
                <a:spcPct val="80000"/>
              </a:lnSpc>
              <a:spcBef>
                <a:spcPct val="0"/>
              </a:spcBef>
              <a:spcAft>
                <a:spcPts val="0"/>
              </a:spcAft>
              <a:buClrTx/>
              <a:buSzTx/>
              <a:buFontTx/>
              <a:buNone/>
              <a:tabLst/>
              <a:defRPr/>
            </a:pPr>
            <a:r>
              <a:rPr lang="en-US" dirty="0" smtClean="0"/>
              <a:t>Two Column</a:t>
            </a:r>
            <a:br>
              <a:rPr lang="en-US" dirty="0" smtClean="0"/>
            </a:br>
            <a:r>
              <a:rPr lang="en-US" dirty="0" smtClean="0"/>
              <a:t>Title Right</a:t>
            </a:r>
            <a:endParaRPr lang="en-US" dirty="0"/>
          </a:p>
        </p:txBody>
      </p:sp>
      <p:cxnSp>
        <p:nvCxnSpPr>
          <p:cNvPr id="7" name="Straight Connector 6"/>
          <p:cNvCxnSpPr/>
          <p:nvPr userDrawn="1"/>
        </p:nvCxnSpPr>
        <p:spPr>
          <a:xfrm>
            <a:off x="6132503" y="812807"/>
            <a:ext cx="0" cy="5313679"/>
          </a:xfrm>
          <a:prstGeom prst="line">
            <a:avLst/>
          </a:prstGeom>
          <a:ln w="38100" cap="flat" cmpd="sng">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1673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ullet_3-Column Layout No Bottom Bar">
    <p:spTree>
      <p:nvGrpSpPr>
        <p:cNvPr id="1" name=""/>
        <p:cNvGrpSpPr/>
        <p:nvPr/>
      </p:nvGrpSpPr>
      <p:grpSpPr>
        <a:xfrm>
          <a:off x="0" y="0"/>
          <a:ext cx="0" cy="0"/>
          <a:chOff x="0" y="0"/>
          <a:chExt cx="0" cy="0"/>
        </a:xfrm>
      </p:grpSpPr>
      <p:sp>
        <p:nvSpPr>
          <p:cNvPr id="18" name="Text Placeholder 17"/>
          <p:cNvSpPr>
            <a:spLocks noGrp="1"/>
          </p:cNvSpPr>
          <p:nvPr>
            <p:ph type="body" sz="quarter" idx="17"/>
          </p:nvPr>
        </p:nvSpPr>
        <p:spPr>
          <a:xfrm>
            <a:off x="292611" y="100584"/>
            <a:ext cx="3557016" cy="1152144"/>
          </a:xfrm>
          <a:prstGeom prst="rect">
            <a:avLst/>
          </a:prstGeom>
        </p:spPr>
        <p:txBody>
          <a:bodyPr lIns="121877" tIns="60939" rIns="121877" bIns="60939" anchor="b" anchorCtr="0">
            <a:noAutofit/>
          </a:bodyPr>
          <a:lstStyle>
            <a:lvl1pPr marL="0" marR="0" indent="0" algn="l" defTabSz="914171" rtl="0" eaLnBrk="1" fontAlgn="auto" latinLnBrk="0" hangingPunct="1">
              <a:lnSpc>
                <a:spcPct val="80000"/>
              </a:lnSpc>
              <a:spcBef>
                <a:spcPct val="0"/>
              </a:spcBef>
              <a:spcAft>
                <a:spcPts val="0"/>
              </a:spcAft>
              <a:buClrTx/>
              <a:buSzTx/>
              <a:buFontTx/>
              <a:buNone/>
              <a:tabLst/>
              <a:defRPr kumimoji="0" lang="en-US" sz="3200" b="0" i="0" u="none" strike="noStrike" kern="1200" cap="none" spc="-100" normalizeH="0" baseline="0" noProof="0" dirty="0" smtClean="0">
                <a:ln>
                  <a:noFill/>
                </a:ln>
                <a:solidFill>
                  <a:schemeClr val="accent6"/>
                </a:solidFill>
                <a:effectLst/>
                <a:uLnTx/>
                <a:uFillTx/>
                <a:latin typeface="+mj-lt"/>
                <a:ea typeface="+mj-ea"/>
                <a:cs typeface="CiscoSans Thin"/>
              </a:defRPr>
            </a:lvl1pPr>
          </a:lstStyle>
          <a:p>
            <a:pPr marL="0" marR="0" lvl="0" indent="0" algn="l" defTabSz="914171" rtl="0" eaLnBrk="1" fontAlgn="auto" latinLnBrk="0" hangingPunct="1">
              <a:lnSpc>
                <a:spcPct val="80000"/>
              </a:lnSpc>
              <a:spcBef>
                <a:spcPct val="0"/>
              </a:spcBef>
              <a:spcAft>
                <a:spcPts val="0"/>
              </a:spcAft>
              <a:buClrTx/>
              <a:buSzTx/>
              <a:buFontTx/>
              <a:buNone/>
              <a:tabLst/>
              <a:defRPr/>
            </a:pPr>
            <a:r>
              <a:rPr lang="en-GB" smtClean="0"/>
              <a:t>Click to edit Master text styles</a:t>
            </a:r>
          </a:p>
        </p:txBody>
      </p:sp>
      <p:sp>
        <p:nvSpPr>
          <p:cNvPr id="22" name="Text Placeholder 17"/>
          <p:cNvSpPr>
            <a:spLocks noGrp="1"/>
          </p:cNvSpPr>
          <p:nvPr>
            <p:ph type="body" sz="quarter" idx="19"/>
          </p:nvPr>
        </p:nvSpPr>
        <p:spPr>
          <a:xfrm>
            <a:off x="4343401" y="100584"/>
            <a:ext cx="3465576" cy="1152144"/>
          </a:xfrm>
          <a:prstGeom prst="rect">
            <a:avLst/>
          </a:prstGeom>
        </p:spPr>
        <p:txBody>
          <a:bodyPr lIns="121877" tIns="60939" rIns="121877" bIns="60939" anchor="b" anchorCtr="0">
            <a:noAutofit/>
          </a:bodyPr>
          <a:lstStyle>
            <a:lvl1pPr marL="0" marR="0" indent="0" algn="l" defTabSz="914171" rtl="0" eaLnBrk="1" fontAlgn="auto" latinLnBrk="0" hangingPunct="1">
              <a:lnSpc>
                <a:spcPct val="80000"/>
              </a:lnSpc>
              <a:spcBef>
                <a:spcPct val="0"/>
              </a:spcBef>
              <a:spcAft>
                <a:spcPts val="0"/>
              </a:spcAft>
              <a:buClrTx/>
              <a:buSzTx/>
              <a:buFontTx/>
              <a:buNone/>
              <a:tabLst/>
              <a:defRPr kumimoji="0" lang="en-US" sz="3200" b="0" i="0" u="none" strike="noStrike" kern="1200" cap="none" spc="-100" normalizeH="0" baseline="0" noProof="0" dirty="0" smtClean="0">
                <a:ln>
                  <a:noFill/>
                </a:ln>
                <a:solidFill>
                  <a:schemeClr val="accent6"/>
                </a:solidFill>
                <a:effectLst/>
                <a:uLnTx/>
                <a:uFillTx/>
                <a:latin typeface="+mj-lt"/>
                <a:ea typeface="+mj-ea"/>
                <a:cs typeface="CiscoSans Thin"/>
              </a:defRPr>
            </a:lvl1pPr>
          </a:lstStyle>
          <a:p>
            <a:pPr marL="0" marR="0" lvl="0" indent="0" algn="l" defTabSz="914171" rtl="0" eaLnBrk="1" fontAlgn="auto" latinLnBrk="0" hangingPunct="1">
              <a:lnSpc>
                <a:spcPct val="80000"/>
              </a:lnSpc>
              <a:spcBef>
                <a:spcPct val="0"/>
              </a:spcBef>
              <a:spcAft>
                <a:spcPts val="0"/>
              </a:spcAft>
              <a:buClrTx/>
              <a:buSzTx/>
              <a:buFontTx/>
              <a:buNone/>
              <a:tabLst/>
              <a:defRPr/>
            </a:pPr>
            <a:r>
              <a:rPr lang="en-GB" smtClean="0"/>
              <a:t>Click to edit Master text styles</a:t>
            </a:r>
          </a:p>
        </p:txBody>
      </p:sp>
      <p:sp>
        <p:nvSpPr>
          <p:cNvPr id="23" name="Text Placeholder 17"/>
          <p:cNvSpPr>
            <a:spLocks noGrp="1"/>
          </p:cNvSpPr>
          <p:nvPr>
            <p:ph type="body" sz="quarter" idx="20"/>
          </p:nvPr>
        </p:nvSpPr>
        <p:spPr>
          <a:xfrm>
            <a:off x="8360758" y="100584"/>
            <a:ext cx="3511296" cy="1152144"/>
          </a:xfrm>
          <a:prstGeom prst="rect">
            <a:avLst/>
          </a:prstGeom>
        </p:spPr>
        <p:txBody>
          <a:bodyPr lIns="121877" tIns="60939" rIns="121877" bIns="60939" anchor="b" anchorCtr="0">
            <a:noAutofit/>
          </a:bodyPr>
          <a:lstStyle>
            <a:lvl1pPr marL="0" marR="0" indent="0" algn="l" defTabSz="914171" rtl="0" eaLnBrk="1" fontAlgn="auto" latinLnBrk="0" hangingPunct="1">
              <a:lnSpc>
                <a:spcPct val="80000"/>
              </a:lnSpc>
              <a:spcBef>
                <a:spcPct val="0"/>
              </a:spcBef>
              <a:spcAft>
                <a:spcPts val="0"/>
              </a:spcAft>
              <a:buClrTx/>
              <a:buSzTx/>
              <a:buFontTx/>
              <a:buNone/>
              <a:tabLst/>
              <a:defRPr kumimoji="0" lang="en-US" sz="3200" b="0" i="0" u="none" strike="noStrike" kern="1200" cap="none" spc="-100" normalizeH="0" baseline="0" noProof="0" dirty="0" smtClean="0">
                <a:ln>
                  <a:noFill/>
                </a:ln>
                <a:solidFill>
                  <a:schemeClr val="accent6"/>
                </a:solidFill>
                <a:effectLst/>
                <a:uLnTx/>
                <a:uFillTx/>
                <a:latin typeface="+mj-lt"/>
                <a:ea typeface="+mj-ea"/>
                <a:cs typeface="CiscoSans Thin"/>
              </a:defRPr>
            </a:lvl1pPr>
          </a:lstStyle>
          <a:p>
            <a:pPr marL="0" marR="0" lvl="0" indent="0" algn="l" defTabSz="914171" rtl="0" eaLnBrk="1" fontAlgn="auto" latinLnBrk="0" hangingPunct="1">
              <a:lnSpc>
                <a:spcPct val="80000"/>
              </a:lnSpc>
              <a:spcBef>
                <a:spcPct val="0"/>
              </a:spcBef>
              <a:spcAft>
                <a:spcPts val="0"/>
              </a:spcAft>
              <a:buClrTx/>
              <a:buSzTx/>
              <a:buFontTx/>
              <a:buNone/>
              <a:tabLst/>
              <a:defRPr/>
            </a:pPr>
            <a:r>
              <a:rPr lang="en-GB" smtClean="0"/>
              <a:t>Click to edit Master text styles</a:t>
            </a:r>
          </a:p>
        </p:txBody>
      </p:sp>
      <p:sp>
        <p:nvSpPr>
          <p:cNvPr id="12" name="Text Placeholder 3"/>
          <p:cNvSpPr>
            <a:spLocks noGrp="1"/>
          </p:cNvSpPr>
          <p:nvPr>
            <p:ph type="body" sz="quarter" idx="10"/>
          </p:nvPr>
        </p:nvSpPr>
        <p:spPr>
          <a:xfrm>
            <a:off x="292611" y="1602098"/>
            <a:ext cx="3557016" cy="4448011"/>
          </a:xfrm>
          <a:prstGeom prst="rect">
            <a:avLst/>
          </a:prstGeom>
        </p:spPr>
        <p:txBody>
          <a:bodyPr lIns="121877" tIns="60939" rIns="121877" bIns="60939">
            <a:noAutofit/>
          </a:bodyPr>
          <a:lstStyle>
            <a:lvl1pPr marL="298349" indent="-228523">
              <a:lnSpc>
                <a:spcPct val="95000"/>
              </a:lnSpc>
              <a:spcBef>
                <a:spcPts val="1480"/>
              </a:spcBef>
              <a:buClr>
                <a:schemeClr val="tx2"/>
              </a:buClr>
              <a:buSzPct val="80000"/>
              <a:buFont typeface="Wingdings" panose="05000000000000000000" pitchFamily="2" charset="2"/>
              <a:buChar char="§"/>
              <a:defRPr sz="2100">
                <a:solidFill>
                  <a:schemeClr val="tx2"/>
                </a:solidFill>
                <a:latin typeface="+mn-lt"/>
                <a:cs typeface="CiscoSans ExtraLight"/>
              </a:defRPr>
            </a:lvl1pPr>
            <a:lvl2pPr marL="537450" indent="-253913">
              <a:lnSpc>
                <a:spcPct val="95000"/>
              </a:lnSpc>
              <a:spcBef>
                <a:spcPts val="600"/>
              </a:spcBef>
              <a:buClr>
                <a:schemeClr val="tx2"/>
              </a:buClr>
              <a:buSzPct val="80000"/>
              <a:buFont typeface="Wingdings" panose="05000000000000000000" pitchFamily="2" charset="2"/>
              <a:buChar char="§"/>
              <a:defRPr sz="1900">
                <a:solidFill>
                  <a:schemeClr val="tx2"/>
                </a:solidFill>
                <a:latin typeface="+mn-lt"/>
                <a:cs typeface="CiscoSans ExtraLight"/>
              </a:defRPr>
            </a:lvl2pPr>
            <a:lvl3pPr marL="759623" indent="-222174">
              <a:buClr>
                <a:schemeClr val="tx2"/>
              </a:buClr>
              <a:buSzPct val="80000"/>
              <a:buFont typeface="Wingdings" panose="05000000000000000000" pitchFamily="2" charset="2"/>
              <a:buChar char="§"/>
              <a:defRPr sz="1600">
                <a:solidFill>
                  <a:schemeClr val="tx2"/>
                </a:solidFill>
                <a:latin typeface="+mn-lt"/>
                <a:cs typeface="CiscoSans ExtraLight"/>
              </a:defRPr>
            </a:lvl3pPr>
            <a:lvl4pPr marL="994494" indent="-228523">
              <a:buClr>
                <a:schemeClr val="tx2"/>
              </a:buClr>
              <a:buSzPct val="80000"/>
              <a:buFont typeface="Wingdings" panose="05000000000000000000" pitchFamily="2" charset="2"/>
              <a:buChar char="§"/>
              <a:defRPr sz="1300">
                <a:solidFill>
                  <a:schemeClr val="tx2"/>
                </a:solidFill>
                <a:latin typeface="+mn-lt"/>
                <a:cs typeface="CiscoSans ExtraLight"/>
              </a:defRPr>
            </a:lvl4pPr>
            <a:lvl5pPr marL="1223017" indent="-228523">
              <a:buClr>
                <a:schemeClr val="tx2"/>
              </a:buClr>
              <a:buSzPct val="80000"/>
              <a:buFont typeface="Wingdings" panose="05000000000000000000" pitchFamily="2" charset="2"/>
              <a:buChar char="§"/>
              <a:defRPr sz="1200">
                <a:solidFill>
                  <a:schemeClr val="tx2"/>
                </a:solidFill>
                <a:latin typeface="+mn-lt"/>
                <a:cs typeface="CiscoSans ExtraLight"/>
              </a:defRPr>
            </a:lvl5pPr>
            <a:lvl6pPr marL="923053" indent="0">
              <a:buNone/>
              <a:defRPr/>
            </a:lvl6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smtClean="0"/>
          </a:p>
        </p:txBody>
      </p:sp>
      <p:sp>
        <p:nvSpPr>
          <p:cNvPr id="16" name="Text Placeholder 3"/>
          <p:cNvSpPr>
            <a:spLocks noGrp="1"/>
          </p:cNvSpPr>
          <p:nvPr>
            <p:ph type="body" sz="quarter" idx="21"/>
          </p:nvPr>
        </p:nvSpPr>
        <p:spPr>
          <a:xfrm>
            <a:off x="8360758" y="1578597"/>
            <a:ext cx="3511296" cy="4448011"/>
          </a:xfrm>
          <a:prstGeom prst="rect">
            <a:avLst/>
          </a:prstGeom>
        </p:spPr>
        <p:txBody>
          <a:bodyPr lIns="121877" tIns="60939" rIns="121877" bIns="60939">
            <a:noAutofit/>
          </a:bodyPr>
          <a:lstStyle>
            <a:lvl1pPr marL="228553" indent="-228553">
              <a:lnSpc>
                <a:spcPct val="95000"/>
              </a:lnSpc>
              <a:spcBef>
                <a:spcPts val="1480"/>
              </a:spcBef>
              <a:buClr>
                <a:schemeClr val="tx2"/>
              </a:buClr>
              <a:buSzPct val="80000"/>
              <a:buFont typeface="Wingdings" panose="05000000000000000000" pitchFamily="2" charset="2"/>
              <a:buChar char="§"/>
              <a:defRPr sz="2100">
                <a:solidFill>
                  <a:schemeClr val="tx2"/>
                </a:solidFill>
                <a:latin typeface="+mn-lt"/>
                <a:cs typeface="CiscoSans ExtraLight"/>
              </a:defRPr>
            </a:lvl1pPr>
            <a:lvl2pPr marL="479836" indent="-287902">
              <a:lnSpc>
                <a:spcPct val="95000"/>
              </a:lnSpc>
              <a:spcBef>
                <a:spcPts val="600"/>
              </a:spcBef>
              <a:buClr>
                <a:schemeClr val="tx2"/>
              </a:buClr>
              <a:buSzPct val="80000"/>
              <a:buFont typeface="Wingdings" panose="05000000000000000000" pitchFamily="2" charset="2"/>
              <a:buChar char="§"/>
              <a:defRPr sz="1900">
                <a:solidFill>
                  <a:schemeClr val="tx2"/>
                </a:solidFill>
                <a:latin typeface="+mn-lt"/>
                <a:cs typeface="CiscoSans ExtraLight"/>
              </a:defRPr>
            </a:lvl2pPr>
            <a:lvl3pPr marL="763856" indent="-228523">
              <a:buClr>
                <a:schemeClr val="tx2"/>
              </a:buClr>
              <a:buSzPct val="80000"/>
              <a:buFont typeface="Wingdings" panose="05000000000000000000" pitchFamily="2" charset="2"/>
              <a:buChar char="§"/>
              <a:defRPr sz="1600">
                <a:solidFill>
                  <a:schemeClr val="tx2"/>
                </a:solidFill>
                <a:latin typeface="+mn-lt"/>
                <a:cs typeface="CiscoSans ExtraLight"/>
              </a:defRPr>
            </a:lvl3pPr>
            <a:lvl4pPr marL="994494" indent="-228523">
              <a:buClr>
                <a:schemeClr val="tx2"/>
              </a:buClr>
              <a:buSzPct val="80000"/>
              <a:buFont typeface="Wingdings" panose="05000000000000000000" pitchFamily="2" charset="2"/>
              <a:buChar char="§"/>
              <a:defRPr sz="1300">
                <a:solidFill>
                  <a:schemeClr val="tx2"/>
                </a:solidFill>
                <a:latin typeface="+mn-lt"/>
                <a:cs typeface="CiscoSans ExtraLight"/>
              </a:defRPr>
            </a:lvl4pPr>
            <a:lvl5pPr marL="1223017" indent="-228523">
              <a:buClr>
                <a:schemeClr val="tx2"/>
              </a:buClr>
              <a:buSzPct val="80000"/>
              <a:buFont typeface="Wingdings" panose="05000000000000000000" pitchFamily="2" charset="2"/>
              <a:buChar char="§"/>
              <a:defRPr sz="1200">
                <a:solidFill>
                  <a:schemeClr val="tx2"/>
                </a:solidFill>
                <a:latin typeface="+mn-lt"/>
                <a:cs typeface="CiscoSans ExtraLight"/>
              </a:defRPr>
            </a:lvl5pPr>
            <a:lvl6pPr marL="923053" indent="0">
              <a:buNone/>
              <a:defRPr/>
            </a:lvl6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smtClean="0"/>
          </a:p>
        </p:txBody>
      </p:sp>
      <p:sp>
        <p:nvSpPr>
          <p:cNvPr id="17" name="Text Placeholder 3"/>
          <p:cNvSpPr>
            <a:spLocks noGrp="1"/>
          </p:cNvSpPr>
          <p:nvPr>
            <p:ph type="body" sz="quarter" idx="22"/>
          </p:nvPr>
        </p:nvSpPr>
        <p:spPr>
          <a:xfrm>
            <a:off x="4343401" y="1602098"/>
            <a:ext cx="3465576" cy="4448011"/>
          </a:xfrm>
          <a:prstGeom prst="rect">
            <a:avLst/>
          </a:prstGeom>
        </p:spPr>
        <p:txBody>
          <a:bodyPr lIns="121877" tIns="60939" rIns="121877" bIns="60939">
            <a:noAutofit/>
          </a:bodyPr>
          <a:lstStyle>
            <a:lvl1pPr marL="228553" indent="-228553">
              <a:lnSpc>
                <a:spcPct val="95000"/>
              </a:lnSpc>
              <a:spcBef>
                <a:spcPts val="1480"/>
              </a:spcBef>
              <a:buClr>
                <a:schemeClr val="tx2"/>
              </a:buClr>
              <a:buSzPct val="80000"/>
              <a:buFont typeface="Wingdings" panose="05000000000000000000" pitchFamily="2" charset="2"/>
              <a:buChar char="§"/>
              <a:defRPr sz="2100">
                <a:solidFill>
                  <a:schemeClr val="tx2"/>
                </a:solidFill>
                <a:latin typeface="+mn-lt"/>
                <a:cs typeface="CiscoSans ExtraLight"/>
              </a:defRPr>
            </a:lvl1pPr>
            <a:lvl2pPr marL="459158" indent="-234870">
              <a:lnSpc>
                <a:spcPct val="95000"/>
              </a:lnSpc>
              <a:spcBef>
                <a:spcPts val="600"/>
              </a:spcBef>
              <a:buClr>
                <a:schemeClr val="tx2"/>
              </a:buClr>
              <a:buSzPct val="80000"/>
              <a:buFont typeface="Wingdings" panose="05000000000000000000" pitchFamily="2" charset="2"/>
              <a:buChar char="§"/>
              <a:defRPr sz="1900">
                <a:solidFill>
                  <a:schemeClr val="tx2"/>
                </a:solidFill>
                <a:latin typeface="+mn-lt"/>
                <a:cs typeface="CiscoSans ExtraLight"/>
              </a:defRPr>
            </a:lvl2pPr>
            <a:lvl3pPr marL="685568" indent="-228523">
              <a:buClr>
                <a:schemeClr val="tx2"/>
              </a:buClr>
              <a:buSzPct val="80000"/>
              <a:buFont typeface="Wingdings" panose="05000000000000000000" pitchFamily="2" charset="2"/>
              <a:buChar char="§"/>
              <a:defRPr sz="1600">
                <a:solidFill>
                  <a:schemeClr val="tx2"/>
                </a:solidFill>
                <a:latin typeface="+mn-lt"/>
                <a:cs typeface="CiscoSans ExtraLight"/>
              </a:defRPr>
            </a:lvl3pPr>
            <a:lvl4pPr marL="916204" indent="-228523">
              <a:buClr>
                <a:schemeClr val="tx2"/>
              </a:buClr>
              <a:buSzPct val="80000"/>
              <a:buFont typeface="Wingdings" panose="05000000000000000000" pitchFamily="2" charset="2"/>
              <a:buChar char="§"/>
              <a:defRPr sz="1300">
                <a:solidFill>
                  <a:schemeClr val="tx2"/>
                </a:solidFill>
                <a:latin typeface="+mn-lt"/>
                <a:cs typeface="CiscoSans ExtraLight"/>
              </a:defRPr>
            </a:lvl4pPr>
            <a:lvl5pPr marL="1140492" indent="-224290">
              <a:buClr>
                <a:schemeClr val="tx2"/>
              </a:buClr>
              <a:buSzPct val="80000"/>
              <a:buFont typeface="Wingdings" panose="05000000000000000000" pitchFamily="2" charset="2"/>
              <a:buChar char="§"/>
              <a:defRPr sz="1200">
                <a:solidFill>
                  <a:schemeClr val="tx2"/>
                </a:solidFill>
                <a:latin typeface="+mn-lt"/>
                <a:cs typeface="CiscoSans ExtraLight"/>
              </a:defRPr>
            </a:lvl5pPr>
            <a:lvl6pPr marL="923053" indent="0">
              <a:buNone/>
              <a:defRPr/>
            </a:lvl6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smtClean="0"/>
          </a:p>
        </p:txBody>
      </p:sp>
      <p:cxnSp>
        <p:nvCxnSpPr>
          <p:cNvPr id="3" name="Straight Connector 2"/>
          <p:cNvCxnSpPr/>
          <p:nvPr userDrawn="1"/>
        </p:nvCxnSpPr>
        <p:spPr>
          <a:xfrm>
            <a:off x="4101032" y="812802"/>
            <a:ext cx="0" cy="5313679"/>
          </a:xfrm>
          <a:prstGeom prst="line">
            <a:avLst/>
          </a:prstGeom>
          <a:ln w="38100" cap="flat" cmpd="sng">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8087793" y="812802"/>
            <a:ext cx="0" cy="5313679"/>
          </a:xfrm>
          <a:prstGeom prst="line">
            <a:avLst/>
          </a:prstGeom>
          <a:ln w="38100" cap="flat" cmpd="sng">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4706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964130" y="5820191"/>
            <a:ext cx="9945743" cy="276999"/>
          </a:xfrm>
          <a:prstGeom prst="rect">
            <a:avLst/>
          </a:prstGeom>
        </p:spPr>
        <p:txBody>
          <a:bodyPr wrap="square" lIns="121877" tIns="60939" rIns="121877" bIns="60939" anchor="b" anchorCtr="0">
            <a:noAutofit/>
          </a:bodyPr>
          <a:lstStyle>
            <a:lvl1pPr marL="0" indent="0" algn="l" defTabSz="804660">
              <a:lnSpc>
                <a:spcPct val="100000"/>
              </a:lnSpc>
              <a:spcBef>
                <a:spcPct val="50000"/>
              </a:spcBef>
              <a:buNone/>
              <a:defRPr sz="2000" b="0" i="0">
                <a:solidFill>
                  <a:schemeClr val="tx1"/>
                </a:solidFill>
                <a:latin typeface="+mj-lt"/>
                <a:cs typeface="CiscoSans ExtraLight"/>
              </a:defRPr>
            </a:lvl1pPr>
            <a:lvl2pPr>
              <a:buFont typeface="Arial" pitchFamily="34" charset="0"/>
              <a:buNone/>
              <a:defRPr sz="1500"/>
            </a:lvl2pPr>
            <a:lvl3pPr>
              <a:buFont typeface="Arial" pitchFamily="34" charset="0"/>
              <a:buNone/>
              <a:defRPr sz="1500"/>
            </a:lvl3pPr>
            <a:lvl4pPr>
              <a:buFont typeface="Arial" pitchFamily="34" charset="0"/>
              <a:buNone/>
              <a:defRPr sz="1500"/>
            </a:lvl4pPr>
            <a:lvl5pPr>
              <a:buFont typeface="Arial" pitchFamily="34" charset="0"/>
              <a:buNone/>
              <a:defRPr sz="1500"/>
            </a:lvl5pPr>
          </a:lstStyle>
          <a:p>
            <a:r>
              <a:rPr lang="en-US" dirty="0" smtClean="0"/>
              <a:t>Source information is set at 20 points.</a:t>
            </a:r>
            <a:endParaRPr lang="en-US" dirty="0"/>
          </a:p>
        </p:txBody>
      </p:sp>
      <p:sp>
        <p:nvSpPr>
          <p:cNvPr id="4" name="Title 1"/>
          <p:cNvSpPr>
            <a:spLocks noGrp="1"/>
          </p:cNvSpPr>
          <p:nvPr>
            <p:ph type="ctrTitle" hasCustomPrompt="1"/>
          </p:nvPr>
        </p:nvSpPr>
        <p:spPr>
          <a:xfrm>
            <a:off x="472998" y="1254286"/>
            <a:ext cx="10888190" cy="3838231"/>
          </a:xfrm>
          <a:prstGeom prst="rect">
            <a:avLst/>
          </a:prstGeom>
        </p:spPr>
        <p:txBody>
          <a:bodyPr>
            <a:noAutofit/>
          </a:bodyPr>
          <a:lstStyle>
            <a:lvl1pPr marL="533219" indent="-533219" algn="l">
              <a:lnSpc>
                <a:spcPct val="90000"/>
              </a:lnSpc>
              <a:defRPr sz="8000" b="0" i="1" spc="0" baseline="0">
                <a:solidFill>
                  <a:schemeClr val="tx2"/>
                </a:solidFill>
                <a:latin typeface="+mj-lt"/>
                <a:cs typeface="CiscoSans Thin"/>
              </a:defRPr>
            </a:lvl1pPr>
          </a:lstStyle>
          <a:p>
            <a:r>
              <a:rPr lang="en-US" dirty="0" smtClean="0"/>
              <a:t>“Quote goes here.”</a:t>
            </a:r>
            <a:endParaRPr lang="en-US" dirty="0"/>
          </a:p>
        </p:txBody>
      </p:sp>
    </p:spTree>
    <p:extLst>
      <p:ext uri="{BB962C8B-B14F-4D97-AF65-F5344CB8AC3E}">
        <p14:creationId xmlns:p14="http://schemas.microsoft.com/office/powerpoint/2010/main" val="4290186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Title Slide White">
    <p:spTree>
      <p:nvGrpSpPr>
        <p:cNvPr id="1" name=""/>
        <p:cNvGrpSpPr/>
        <p:nvPr/>
      </p:nvGrpSpPr>
      <p:grpSpPr>
        <a:xfrm>
          <a:off x="0" y="0"/>
          <a:ext cx="0" cy="0"/>
          <a:chOff x="0" y="0"/>
          <a:chExt cx="0" cy="0"/>
        </a:xfrm>
      </p:grpSpPr>
      <p:cxnSp>
        <p:nvCxnSpPr>
          <p:cNvPr id="27" name="Straight Connector 26"/>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grpSp>
        <p:nvGrpSpPr>
          <p:cNvPr id="73" name="Group 67"/>
          <p:cNvGrpSpPr/>
          <p:nvPr userDrawn="1"/>
        </p:nvGrpSpPr>
        <p:grpSpPr>
          <a:xfrm>
            <a:off x="380123" y="410501"/>
            <a:ext cx="1150019" cy="613107"/>
            <a:chOff x="609606" y="528528"/>
            <a:chExt cx="1444732" cy="763787"/>
          </a:xfrm>
          <a:solidFill>
            <a:srgbClr val="7F7F7F"/>
          </a:solidFill>
        </p:grpSpPr>
        <p:sp>
          <p:nvSpPr>
            <p:cNvPr id="74" name="Rectangle 73"/>
            <p:cNvSpPr>
              <a:spLocks noChangeArrowheads="1"/>
            </p:cNvSpPr>
            <p:nvPr/>
          </p:nvSpPr>
          <p:spPr bwMode="black">
            <a:xfrm>
              <a:off x="1016583" y="1035671"/>
              <a:ext cx="65914" cy="249729"/>
            </a:xfrm>
            <a:prstGeom prst="rect">
              <a:avLst/>
            </a:prstGeom>
            <a:grpFill/>
            <a:ln w="9525">
              <a:noFill/>
              <a:miter lim="800000"/>
              <a:headEnd/>
              <a:tailEnd/>
            </a:ln>
          </p:spPr>
          <p:txBody>
            <a:bodyPr/>
            <a:lstStyle/>
            <a:p>
              <a:endParaRPr lang="en-US" dirty="0">
                <a:solidFill>
                  <a:schemeClr val="bg1"/>
                </a:solidFill>
                <a:latin typeface="+mj-lt"/>
              </a:endParaRPr>
            </a:p>
          </p:txBody>
        </p:sp>
        <p:sp>
          <p:nvSpPr>
            <p:cNvPr id="75" name="Freeform 74"/>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endParaRPr lang="en-US" dirty="0">
                <a:solidFill>
                  <a:schemeClr val="bg1"/>
                </a:solidFill>
                <a:latin typeface="+mj-lt"/>
              </a:endParaRPr>
            </a:p>
          </p:txBody>
        </p:sp>
        <p:sp>
          <p:nvSpPr>
            <p:cNvPr id="76" name="Freeform 75"/>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endParaRPr lang="en-US" dirty="0">
                <a:solidFill>
                  <a:schemeClr val="bg1"/>
                </a:solidFill>
                <a:latin typeface="+mj-lt"/>
              </a:endParaRPr>
            </a:p>
          </p:txBody>
        </p:sp>
        <p:sp>
          <p:nvSpPr>
            <p:cNvPr id="77" name="Freeform 76"/>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endParaRPr lang="en-US" dirty="0">
                <a:solidFill>
                  <a:schemeClr val="bg1"/>
                </a:solidFill>
                <a:latin typeface="+mj-lt"/>
              </a:endParaRPr>
            </a:p>
          </p:txBody>
        </p:sp>
        <p:sp>
          <p:nvSpPr>
            <p:cNvPr id="78" name="Freeform 77"/>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endParaRPr lang="en-US" dirty="0">
                <a:solidFill>
                  <a:schemeClr val="bg1"/>
                </a:solidFill>
                <a:latin typeface="+mj-lt"/>
              </a:endParaRPr>
            </a:p>
          </p:txBody>
        </p:sp>
        <p:sp>
          <p:nvSpPr>
            <p:cNvPr id="79" name="Freeform 78"/>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endParaRPr lang="en-US" dirty="0">
                <a:solidFill>
                  <a:schemeClr val="bg1"/>
                </a:solidFill>
                <a:latin typeface="+mj-lt"/>
              </a:endParaRPr>
            </a:p>
          </p:txBody>
        </p:sp>
        <p:sp>
          <p:nvSpPr>
            <p:cNvPr id="80" name="Freeform 79"/>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1" name="Freeform 80"/>
            <p:cNvSpPr>
              <a:spLocks/>
            </p:cNvSpPr>
            <p:nvPr/>
          </p:nvSpPr>
          <p:spPr bwMode="black">
            <a:xfrm>
              <a:off x="954502" y="528528"/>
              <a:ext cx="62080"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2" name="Freeform 81"/>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3" name="Freeform 82"/>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endParaRPr lang="en-US" dirty="0">
                <a:solidFill>
                  <a:schemeClr val="bg1"/>
                </a:solidFill>
                <a:latin typeface="+mj-lt"/>
              </a:endParaRPr>
            </a:p>
          </p:txBody>
        </p:sp>
        <p:sp>
          <p:nvSpPr>
            <p:cNvPr id="84" name="Freeform 83"/>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5" name="Freeform 84"/>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6" name="Freeform 85"/>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87" name="Freeform 86"/>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endParaRPr lang="en-US" dirty="0">
                <a:solidFill>
                  <a:schemeClr val="bg1"/>
                </a:solidFill>
                <a:latin typeface="+mj-lt"/>
              </a:endParaRPr>
            </a:p>
          </p:txBody>
        </p:sp>
      </p:grpSp>
      <p:sp>
        <p:nvSpPr>
          <p:cNvPr id="33" name="Title 1"/>
          <p:cNvSpPr>
            <a:spLocks noGrp="1"/>
          </p:cNvSpPr>
          <p:nvPr>
            <p:ph type="ctrTitle" hasCustomPrompt="1"/>
          </p:nvPr>
        </p:nvSpPr>
        <p:spPr>
          <a:xfrm>
            <a:off x="295115" y="2811836"/>
            <a:ext cx="11066075" cy="859640"/>
          </a:xfrm>
          <a:prstGeom prst="rect">
            <a:avLst/>
          </a:prstGeom>
        </p:spPr>
        <p:txBody>
          <a:bodyPr anchor="b" anchorCtr="0"/>
          <a:lstStyle>
            <a:lvl1pPr marL="0" indent="0" algn="l">
              <a:lnSpc>
                <a:spcPct val="90000"/>
              </a:lnSpc>
              <a:buFont typeface="Arial" panose="020B0604020202020204" pitchFamily="34" charset="0"/>
              <a:buNone/>
              <a:defRPr sz="6000" b="0" i="0" spc="0" baseline="0">
                <a:solidFill>
                  <a:schemeClr val="tx1"/>
                </a:solidFill>
                <a:latin typeface="+mj-lt"/>
                <a:cs typeface="CiscoSans Thin"/>
              </a:defRPr>
            </a:lvl1pPr>
          </a:lstStyle>
          <a:p>
            <a:r>
              <a:rPr lang="en-US" dirty="0" smtClean="0"/>
              <a:t>Presentation Title Goes Here</a:t>
            </a:r>
            <a:endParaRPr lang="en-US" dirty="0"/>
          </a:p>
        </p:txBody>
      </p:sp>
      <p:sp>
        <p:nvSpPr>
          <p:cNvPr id="34" name="Subtitle 2"/>
          <p:cNvSpPr>
            <a:spLocks noGrp="1"/>
          </p:cNvSpPr>
          <p:nvPr>
            <p:ph type="subTitle" idx="1" hasCustomPrompt="1"/>
          </p:nvPr>
        </p:nvSpPr>
        <p:spPr>
          <a:xfrm>
            <a:off x="297910" y="4828023"/>
            <a:ext cx="10851920" cy="384175"/>
          </a:xfrm>
          <a:prstGeom prst="rect">
            <a:avLst/>
          </a:prstGeom>
        </p:spPr>
        <p:txBody>
          <a:bodyPr lIns="121877" tIns="60939" rIns="121877" bIns="60939" anchor="b" anchorCtr="0">
            <a:noAutofit/>
          </a:bodyPr>
          <a:lstStyle>
            <a:lvl1pPr marL="0" indent="0" algn="l">
              <a:buNone/>
              <a:defRPr sz="1600" b="0" i="0">
                <a:solidFill>
                  <a:schemeClr val="tx1"/>
                </a:solidFill>
                <a:latin typeface="+mn-lt"/>
                <a:cs typeface="CiscoSans"/>
              </a:defRPr>
            </a:lvl1pPr>
            <a:lvl2pPr marL="457081" indent="0" algn="ctr">
              <a:buNone/>
              <a:defRPr>
                <a:solidFill>
                  <a:schemeClr val="tx1">
                    <a:tint val="75000"/>
                  </a:schemeClr>
                </a:solidFill>
              </a:defRPr>
            </a:lvl2pPr>
            <a:lvl3pPr marL="914171" indent="0" algn="ctr">
              <a:buNone/>
              <a:defRPr>
                <a:solidFill>
                  <a:schemeClr val="tx1">
                    <a:tint val="75000"/>
                  </a:schemeClr>
                </a:solidFill>
              </a:defRPr>
            </a:lvl3pPr>
            <a:lvl4pPr marL="1371256" indent="0" algn="ctr">
              <a:buNone/>
              <a:defRPr>
                <a:solidFill>
                  <a:schemeClr val="tx1">
                    <a:tint val="75000"/>
                  </a:schemeClr>
                </a:solidFill>
              </a:defRPr>
            </a:lvl4pPr>
            <a:lvl5pPr marL="1828344" indent="0" algn="ctr">
              <a:buNone/>
              <a:defRPr>
                <a:solidFill>
                  <a:schemeClr val="tx1">
                    <a:tint val="75000"/>
                  </a:schemeClr>
                </a:solidFill>
              </a:defRPr>
            </a:lvl5pPr>
            <a:lvl6pPr marL="2285425" indent="0" algn="ctr">
              <a:buNone/>
              <a:defRPr>
                <a:solidFill>
                  <a:schemeClr val="tx1">
                    <a:tint val="75000"/>
                  </a:schemeClr>
                </a:solidFill>
              </a:defRPr>
            </a:lvl6pPr>
            <a:lvl7pPr marL="2742515" indent="0" algn="ctr">
              <a:buNone/>
              <a:defRPr>
                <a:solidFill>
                  <a:schemeClr val="tx1">
                    <a:tint val="75000"/>
                  </a:schemeClr>
                </a:solidFill>
              </a:defRPr>
            </a:lvl7pPr>
            <a:lvl8pPr marL="3199600" indent="0" algn="ctr">
              <a:buNone/>
              <a:defRPr>
                <a:solidFill>
                  <a:schemeClr val="tx1">
                    <a:tint val="75000"/>
                  </a:schemeClr>
                </a:solidFill>
              </a:defRPr>
            </a:lvl8pPr>
            <a:lvl9pPr marL="3656688" indent="0" algn="ctr">
              <a:buNone/>
              <a:defRPr>
                <a:solidFill>
                  <a:schemeClr val="tx1">
                    <a:tint val="75000"/>
                  </a:schemeClr>
                </a:solidFill>
              </a:defRPr>
            </a:lvl9pPr>
          </a:lstStyle>
          <a:p>
            <a:r>
              <a:rPr lang="en-US" dirty="0" smtClean="0"/>
              <a:t>Speaker Name</a:t>
            </a:r>
            <a:endParaRPr lang="en-US" dirty="0"/>
          </a:p>
        </p:txBody>
      </p:sp>
      <p:sp>
        <p:nvSpPr>
          <p:cNvPr id="35" name="Text Placeholder 38"/>
          <p:cNvSpPr>
            <a:spLocks noGrp="1"/>
          </p:cNvSpPr>
          <p:nvPr>
            <p:ph type="body" sz="quarter" idx="10" hasCustomPrompt="1"/>
          </p:nvPr>
        </p:nvSpPr>
        <p:spPr>
          <a:xfrm>
            <a:off x="297910" y="5164909"/>
            <a:ext cx="10851848" cy="384175"/>
          </a:xfrm>
          <a:prstGeom prst="rect">
            <a:avLst/>
          </a:prstGeom>
        </p:spPr>
        <p:txBody>
          <a:bodyPr lIns="121877" tIns="60939" rIns="121877" bIns="60939"/>
          <a:lstStyle>
            <a:lvl1pPr marL="0" indent="0" algn="l">
              <a:buFontTx/>
              <a:buNone/>
              <a:defRPr lang="en-US" sz="1600" b="0" i="0" kern="1200" dirty="0" smtClean="0">
                <a:solidFill>
                  <a:schemeClr val="tx1"/>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US" dirty="0" smtClean="0"/>
              <a:t>Speaker Title</a:t>
            </a:r>
            <a:endParaRPr lang="en-US" dirty="0"/>
          </a:p>
        </p:txBody>
      </p:sp>
      <p:sp>
        <p:nvSpPr>
          <p:cNvPr id="36" name="Text Placeholder 40"/>
          <p:cNvSpPr>
            <a:spLocks noGrp="1"/>
          </p:cNvSpPr>
          <p:nvPr>
            <p:ph type="body" sz="quarter" idx="11" hasCustomPrompt="1"/>
          </p:nvPr>
        </p:nvSpPr>
        <p:spPr>
          <a:xfrm>
            <a:off x="297910" y="5938230"/>
            <a:ext cx="10851848" cy="384175"/>
          </a:xfrm>
          <a:prstGeom prst="rect">
            <a:avLst/>
          </a:prstGeom>
        </p:spPr>
        <p:txBody>
          <a:bodyPr lIns="121877" tIns="60939" rIns="121877" bIns="60939"/>
          <a:lstStyle>
            <a:lvl1pPr marL="0" indent="0" algn="l">
              <a:buFontTx/>
              <a:buNone/>
              <a:defRPr lang="en-US" sz="1600" b="0" i="0" kern="1200" dirty="0" smtClean="0">
                <a:solidFill>
                  <a:schemeClr val="tx1"/>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US" dirty="0" smtClean="0"/>
              <a:t>Date</a:t>
            </a:r>
            <a:endParaRPr lang="en-US" dirty="0"/>
          </a:p>
        </p:txBody>
      </p:sp>
      <p:sp>
        <p:nvSpPr>
          <p:cNvPr id="37" name="Text Placeholder 2"/>
          <p:cNvSpPr>
            <a:spLocks noGrp="1"/>
          </p:cNvSpPr>
          <p:nvPr>
            <p:ph type="body" sz="quarter" idx="13" hasCustomPrompt="1"/>
          </p:nvPr>
        </p:nvSpPr>
        <p:spPr>
          <a:xfrm>
            <a:off x="297910" y="3496671"/>
            <a:ext cx="11069703" cy="398668"/>
          </a:xfrm>
          <a:prstGeom prst="rect">
            <a:avLst/>
          </a:prstGeom>
        </p:spPr>
        <p:txBody>
          <a:bodyPr lIns="121877" tIns="60939" rIns="121877" bIns="60939"/>
          <a:lstStyle>
            <a:lvl1pPr marL="0" indent="0">
              <a:buFont typeface="Arial" panose="020B0604020202020204" pitchFamily="34" charset="0"/>
              <a:buNone/>
              <a:defRPr sz="2400" baseline="0">
                <a:solidFill>
                  <a:schemeClr val="tx1"/>
                </a:solidFill>
                <a:latin typeface="+mj-lt"/>
              </a:defRPr>
            </a:lvl1pPr>
            <a:lvl2pPr marL="406320" indent="0">
              <a:buNone/>
              <a:defRPr/>
            </a:lvl2pPr>
            <a:lvl3pPr marL="569792" indent="0">
              <a:buNone/>
              <a:defRPr/>
            </a:lvl3pPr>
            <a:lvl4pPr marL="688833" indent="0">
              <a:buNone/>
              <a:defRPr/>
            </a:lvl4pPr>
            <a:lvl5pPr marL="801521" indent="0">
              <a:buNone/>
              <a:defRPr/>
            </a:lvl5pPr>
          </a:lstStyle>
          <a:p>
            <a:pPr lvl="0"/>
            <a:r>
              <a:rPr lang="en-GB" dirty="0" smtClean="0"/>
              <a:t>Subhead goes here</a:t>
            </a:r>
            <a:endParaRPr lang="en-GB" dirty="0"/>
          </a:p>
        </p:txBody>
      </p:sp>
    </p:spTree>
    <p:extLst>
      <p:ext uri="{BB962C8B-B14F-4D97-AF65-F5344CB8AC3E}">
        <p14:creationId xmlns:p14="http://schemas.microsoft.com/office/powerpoint/2010/main" val="2773823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7">
                                            <p:txEl>
                                              <p:pRg st="0" end="0"/>
                                            </p:txEl>
                                          </p:spTgt>
                                        </p:tgtEl>
                                        <p:attrNameLst>
                                          <p:attrName>style.visibility</p:attrName>
                                        </p:attrNameLst>
                                      </p:cBhvr>
                                      <p:to>
                                        <p:strVal val="visible"/>
                                      </p:to>
                                    </p:set>
                                    <p:animEffect transition="in" filter="wipe(left)">
                                      <p:cBhvr>
                                        <p:cTn id="11" dur="500"/>
                                        <p:tgtEl>
                                          <p:spTgt spid="37">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4">
                                            <p:txEl>
                                              <p:pRg st="0" end="0"/>
                                            </p:txEl>
                                          </p:spTgt>
                                        </p:tgtEl>
                                        <p:attrNameLst>
                                          <p:attrName>style.visibility</p:attrName>
                                        </p:attrNameLst>
                                      </p:cBhvr>
                                      <p:to>
                                        <p:strVal val="visible"/>
                                      </p:to>
                                    </p:set>
                                    <p:animEffect transition="in" filter="wipe(left)">
                                      <p:cBhvr>
                                        <p:cTn id="15" dur="500"/>
                                        <p:tgtEl>
                                          <p:spTgt spid="34">
                                            <p:txEl>
                                              <p:pRg st="0" end="0"/>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5">
                                            <p:txEl>
                                              <p:pRg st="0" end="0"/>
                                            </p:txEl>
                                          </p:spTgt>
                                        </p:tgtEl>
                                        <p:attrNameLst>
                                          <p:attrName>style.visibility</p:attrName>
                                        </p:attrNameLst>
                                      </p:cBhvr>
                                      <p:to>
                                        <p:strVal val="visible"/>
                                      </p:to>
                                    </p:set>
                                    <p:animEffect transition="in" filter="wipe(left)">
                                      <p:cBhvr>
                                        <p:cTn id="18" dur="500"/>
                                        <p:tgtEl>
                                          <p:spTgt spid="35">
                                            <p:txEl>
                                              <p:pRg st="0" end="0"/>
                                            </p:tx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36">
                                            <p:txEl>
                                              <p:pRg st="0" end="0"/>
                                            </p:txEl>
                                          </p:spTgt>
                                        </p:tgtEl>
                                        <p:attrNameLst>
                                          <p:attrName>style.visibility</p:attrName>
                                        </p:attrNameLst>
                                      </p:cBhvr>
                                      <p:to>
                                        <p:strVal val="visible"/>
                                      </p:to>
                                    </p:set>
                                    <p:animEffect transition="in" filter="wipe(left)">
                                      <p:cBhvr>
                                        <p:cTn id="22" dur="500"/>
                                        <p:tgtEl>
                                          <p:spTgt spid="3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build="p">
        <p:tmplLst>
          <p:tmpl lvl="1">
            <p:tnLst>
              <p:par>
                <p:cTn presetID="22" presetClass="entr" presetSubtype="8"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Effect transition="in" filter="wipe(left)">
                      <p:cBhvr>
                        <p:cTn dur="500"/>
                        <p:tgtEl>
                          <p:spTgt spid="34"/>
                        </p:tgtEl>
                      </p:cBhvr>
                    </p:animEffect>
                  </p:childTnLst>
                </p:cTn>
              </p:par>
            </p:tnLst>
          </p:tmpl>
        </p:tmplLst>
      </p:bldP>
      <p:bldP spid="35" grpId="0" build="p">
        <p:tmplLst>
          <p:tmpl lvl="1">
            <p:tnLst>
              <p:par>
                <p:cTn presetID="22" presetClass="entr" presetSubtype="8" fill="hold" nodeType="with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wipe(left)">
                      <p:cBhvr>
                        <p:cTn dur="500"/>
                        <p:tgtEl>
                          <p:spTgt spid="35"/>
                        </p:tgtEl>
                      </p:cBhvr>
                    </p:animEffect>
                  </p:childTnLst>
                </p:cTn>
              </p:par>
            </p:tnLst>
          </p:tmpl>
        </p:tmplLst>
      </p:bldP>
      <p:bldP spid="36" grpId="0" build="p">
        <p:tmplLst>
          <p:tmpl lvl="1">
            <p:tnLst>
              <p:par>
                <p:cTn presetID="22" presetClass="entr" presetSubtype="8"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wipe(left)">
                      <p:cBhvr>
                        <p:cTn dur="500"/>
                        <p:tgtEl>
                          <p:spTgt spid="36"/>
                        </p:tgtEl>
                      </p:cBhvr>
                    </p:animEffect>
                  </p:childTnLst>
                </p:cTn>
              </p:par>
            </p:tnLst>
          </p:tmpl>
        </p:tmplLst>
      </p:bldP>
      <p:bldP spid="37" grpId="0" build="p">
        <p:tmplLst>
          <p:tmpl lvl="1">
            <p:tnLst>
              <p:par>
                <p:cTn presetID="22" presetClass="entr" presetSubtype="8"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wipe(left)">
                      <p:cBhvr>
                        <p:cTn dur="500"/>
                        <p:tgtEl>
                          <p:spTgt spid="37"/>
                        </p:tgtEl>
                      </p:cBhvr>
                    </p:animEffect>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Quote Slide">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472998" y="1254286"/>
            <a:ext cx="10888190" cy="3838231"/>
          </a:xfrm>
          <a:prstGeom prst="rect">
            <a:avLst/>
          </a:prstGeom>
        </p:spPr>
        <p:txBody>
          <a:bodyPr>
            <a:noAutofit/>
          </a:bodyPr>
          <a:lstStyle>
            <a:lvl1pPr marL="537450" indent="-537450" algn="l">
              <a:lnSpc>
                <a:spcPct val="90000"/>
              </a:lnSpc>
              <a:defRPr sz="8000" b="0" i="1" spc="0" baseline="0">
                <a:gradFill flip="none" rotWithShape="1">
                  <a:gsLst>
                    <a:gs pos="0">
                      <a:srgbClr val="272749"/>
                    </a:gs>
                    <a:gs pos="100000">
                      <a:srgbClr val="39BBB9"/>
                    </a:gs>
                    <a:gs pos="84000">
                      <a:srgbClr val="39BBB9"/>
                    </a:gs>
                    <a:gs pos="29000">
                      <a:srgbClr val="272749"/>
                    </a:gs>
                  </a:gsLst>
                  <a:lin ang="0" scaled="1"/>
                  <a:tileRect/>
                </a:gradFill>
                <a:latin typeface="+mj-lt"/>
                <a:cs typeface="CiscoSans Thin"/>
              </a:defRPr>
            </a:lvl1pPr>
          </a:lstStyle>
          <a:p>
            <a:r>
              <a:rPr lang="en-US" dirty="0" smtClean="0"/>
              <a:t>“Quote goes here.”</a:t>
            </a:r>
            <a:endParaRPr lang="en-US" dirty="0"/>
          </a:p>
        </p:txBody>
      </p:sp>
      <p:sp>
        <p:nvSpPr>
          <p:cNvPr id="3" name="Text Placeholder 9"/>
          <p:cNvSpPr>
            <a:spLocks noGrp="1"/>
          </p:cNvSpPr>
          <p:nvPr>
            <p:ph type="body" sz="quarter" idx="11" hasCustomPrompt="1"/>
          </p:nvPr>
        </p:nvSpPr>
        <p:spPr>
          <a:xfrm>
            <a:off x="965099" y="5820191"/>
            <a:ext cx="9945743" cy="276999"/>
          </a:xfrm>
          <a:prstGeom prst="rect">
            <a:avLst/>
          </a:prstGeom>
        </p:spPr>
        <p:txBody>
          <a:bodyPr wrap="square" lIns="121877" tIns="60939" rIns="121877" bIns="60939" anchor="b" anchorCtr="0">
            <a:noAutofit/>
          </a:bodyPr>
          <a:lstStyle>
            <a:lvl1pPr marL="0" indent="0" algn="l" defTabSz="804660">
              <a:lnSpc>
                <a:spcPct val="100000"/>
              </a:lnSpc>
              <a:spcBef>
                <a:spcPct val="50000"/>
              </a:spcBef>
              <a:buNone/>
              <a:defRPr sz="2000" b="0" i="0">
                <a:solidFill>
                  <a:schemeClr val="tx1"/>
                </a:solidFill>
                <a:latin typeface="+mj-lt"/>
                <a:cs typeface="CiscoSans ExtraLight"/>
              </a:defRPr>
            </a:lvl1pPr>
            <a:lvl2pPr>
              <a:buFont typeface="Arial" pitchFamily="34" charset="0"/>
              <a:buNone/>
              <a:defRPr sz="1500"/>
            </a:lvl2pPr>
            <a:lvl3pPr>
              <a:buFont typeface="Arial" pitchFamily="34" charset="0"/>
              <a:buNone/>
              <a:defRPr sz="1500"/>
            </a:lvl3pPr>
            <a:lvl4pPr>
              <a:buFont typeface="Arial" pitchFamily="34" charset="0"/>
              <a:buNone/>
              <a:defRPr sz="1500"/>
            </a:lvl4pPr>
            <a:lvl5pPr>
              <a:buFont typeface="Arial" pitchFamily="34" charset="0"/>
              <a:buNone/>
              <a:defRPr sz="1500"/>
            </a:lvl5pPr>
          </a:lstStyle>
          <a:p>
            <a:r>
              <a:rPr lang="en-US" dirty="0" smtClean="0"/>
              <a:t>Source information is set at 20 points.</a:t>
            </a:r>
            <a:endParaRPr lang="en-US" dirty="0"/>
          </a:p>
        </p:txBody>
      </p:sp>
    </p:spTree>
    <p:extLst>
      <p:ext uri="{BB962C8B-B14F-4D97-AF65-F5344CB8AC3E}">
        <p14:creationId xmlns:p14="http://schemas.microsoft.com/office/powerpoint/2010/main" val="3087797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2_Quote Slide">
    <p:bg>
      <p:bgPr>
        <a:solidFill>
          <a:schemeClr val="accent5"/>
        </a:solidFill>
        <a:effectLst/>
      </p:bgPr>
    </p:bg>
    <p:spTree>
      <p:nvGrpSpPr>
        <p:cNvPr id="1" name=""/>
        <p:cNvGrpSpPr/>
        <p:nvPr/>
      </p:nvGrpSpPr>
      <p:grpSpPr>
        <a:xfrm>
          <a:off x="0" y="0"/>
          <a:ext cx="0" cy="0"/>
          <a:chOff x="0" y="0"/>
          <a:chExt cx="0" cy="0"/>
        </a:xfrm>
      </p:grpSpPr>
      <p:sp>
        <p:nvSpPr>
          <p:cNvPr id="3"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4"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7" name="Text Placeholder 9"/>
          <p:cNvSpPr>
            <a:spLocks noGrp="1"/>
          </p:cNvSpPr>
          <p:nvPr>
            <p:ph type="body" sz="quarter" idx="11" hasCustomPrompt="1"/>
          </p:nvPr>
        </p:nvSpPr>
        <p:spPr>
          <a:xfrm>
            <a:off x="964130" y="5820191"/>
            <a:ext cx="9945743" cy="276999"/>
          </a:xfrm>
          <a:prstGeom prst="rect">
            <a:avLst/>
          </a:prstGeom>
        </p:spPr>
        <p:txBody>
          <a:bodyPr wrap="square" lIns="121877" tIns="60939" rIns="121877" bIns="60939" anchor="b" anchorCtr="0">
            <a:noAutofit/>
          </a:bodyPr>
          <a:lstStyle>
            <a:lvl1pPr marL="0" indent="0" algn="l" defTabSz="804660">
              <a:lnSpc>
                <a:spcPct val="100000"/>
              </a:lnSpc>
              <a:spcBef>
                <a:spcPct val="50000"/>
              </a:spcBef>
              <a:buNone/>
              <a:defRPr sz="2000" b="0" i="0">
                <a:solidFill>
                  <a:schemeClr val="bg1"/>
                </a:solidFill>
                <a:latin typeface="+mj-lt"/>
                <a:cs typeface="CiscoSans ExtraLight"/>
              </a:defRPr>
            </a:lvl1pPr>
            <a:lvl2pPr>
              <a:buFont typeface="Arial" pitchFamily="34" charset="0"/>
              <a:buNone/>
              <a:defRPr sz="1500"/>
            </a:lvl2pPr>
            <a:lvl3pPr>
              <a:buFont typeface="Arial" pitchFamily="34" charset="0"/>
              <a:buNone/>
              <a:defRPr sz="1500"/>
            </a:lvl3pPr>
            <a:lvl4pPr>
              <a:buFont typeface="Arial" pitchFamily="34" charset="0"/>
              <a:buNone/>
              <a:defRPr sz="1500"/>
            </a:lvl4pPr>
            <a:lvl5pPr>
              <a:buFont typeface="Arial" pitchFamily="34" charset="0"/>
              <a:buNone/>
              <a:defRPr sz="1500"/>
            </a:lvl5pPr>
          </a:lstStyle>
          <a:p>
            <a:r>
              <a:rPr lang="en-US" dirty="0" smtClean="0"/>
              <a:t>Source information is set at 20 points.</a:t>
            </a:r>
            <a:endParaRPr lang="en-US" dirty="0"/>
          </a:p>
        </p:txBody>
      </p:sp>
      <p:sp>
        <p:nvSpPr>
          <p:cNvPr id="8"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2017  Cisco and/or its affiliates. All rights reserved.</a:t>
            </a:r>
            <a:endParaRPr lang="en-US" sz="800" b="0" i="0" dirty="0">
              <a:solidFill>
                <a:srgbClr val="FFFFFF"/>
              </a:solidFill>
              <a:latin typeface="+mn-lt"/>
              <a:cs typeface="CiscoSans Thin"/>
            </a:endParaRPr>
          </a:p>
        </p:txBody>
      </p:sp>
      <p:cxnSp>
        <p:nvCxnSpPr>
          <p:cNvPr id="10" name="Straight Connector 9"/>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
        <p:nvSpPr>
          <p:cNvPr id="11" name="Title 1"/>
          <p:cNvSpPr>
            <a:spLocks noGrp="1"/>
          </p:cNvSpPr>
          <p:nvPr>
            <p:ph type="ctrTitle" hasCustomPrompt="1"/>
          </p:nvPr>
        </p:nvSpPr>
        <p:spPr>
          <a:xfrm>
            <a:off x="472998" y="1254286"/>
            <a:ext cx="10888190" cy="3838231"/>
          </a:xfrm>
          <a:prstGeom prst="rect">
            <a:avLst/>
          </a:prstGeom>
        </p:spPr>
        <p:txBody>
          <a:bodyPr>
            <a:noAutofit/>
          </a:bodyPr>
          <a:lstStyle>
            <a:lvl1pPr marL="537450" indent="-537450" algn="l">
              <a:lnSpc>
                <a:spcPct val="90000"/>
              </a:lnSpc>
              <a:defRPr sz="8000" b="0" i="1" spc="0" baseline="0">
                <a:solidFill>
                  <a:schemeClr val="bg1"/>
                </a:solidFill>
                <a:latin typeface="+mj-lt"/>
                <a:cs typeface="CiscoSans Thin"/>
              </a:defRPr>
            </a:lvl1pPr>
          </a:lstStyle>
          <a:p>
            <a:r>
              <a:rPr lang="en-US" dirty="0" smtClean="0"/>
              <a:t>“Quote goes here.”</a:t>
            </a:r>
            <a:endParaRPr lang="en-US" dirty="0"/>
          </a:p>
        </p:txBody>
      </p:sp>
    </p:spTree>
    <p:extLst>
      <p:ext uri="{BB962C8B-B14F-4D97-AF65-F5344CB8AC3E}">
        <p14:creationId xmlns:p14="http://schemas.microsoft.com/office/powerpoint/2010/main" val="1413053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3_Quote Slide">
    <p:bg>
      <p:bgPr>
        <a:solidFill>
          <a:schemeClr val="tx2"/>
        </a:solidFill>
        <a:effectLst/>
      </p:bgPr>
    </p:bg>
    <p:spTree>
      <p:nvGrpSpPr>
        <p:cNvPr id="1" name=""/>
        <p:cNvGrpSpPr/>
        <p:nvPr/>
      </p:nvGrpSpPr>
      <p:grpSpPr>
        <a:xfrm>
          <a:off x="0" y="0"/>
          <a:ext cx="0" cy="0"/>
          <a:chOff x="0" y="0"/>
          <a:chExt cx="0" cy="0"/>
        </a:xfrm>
      </p:grpSpPr>
      <p:sp>
        <p:nvSpPr>
          <p:cNvPr id="3"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4"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7" name="Text Placeholder 9"/>
          <p:cNvSpPr>
            <a:spLocks noGrp="1"/>
          </p:cNvSpPr>
          <p:nvPr>
            <p:ph type="body" sz="quarter" idx="11" hasCustomPrompt="1"/>
          </p:nvPr>
        </p:nvSpPr>
        <p:spPr>
          <a:xfrm>
            <a:off x="964130" y="5820191"/>
            <a:ext cx="9945743" cy="276999"/>
          </a:xfrm>
          <a:prstGeom prst="rect">
            <a:avLst/>
          </a:prstGeom>
        </p:spPr>
        <p:txBody>
          <a:bodyPr wrap="square" lIns="121877" tIns="60939" rIns="121877" bIns="60939" anchor="b" anchorCtr="0">
            <a:noAutofit/>
          </a:bodyPr>
          <a:lstStyle>
            <a:lvl1pPr marL="0" indent="0" algn="l" defTabSz="804660">
              <a:lnSpc>
                <a:spcPct val="100000"/>
              </a:lnSpc>
              <a:spcBef>
                <a:spcPct val="50000"/>
              </a:spcBef>
              <a:buNone/>
              <a:defRPr sz="2000" b="0" i="0">
                <a:solidFill>
                  <a:schemeClr val="bg1"/>
                </a:solidFill>
                <a:latin typeface="+mj-lt"/>
                <a:cs typeface="CiscoSans ExtraLight"/>
              </a:defRPr>
            </a:lvl1pPr>
            <a:lvl2pPr>
              <a:buFont typeface="Arial" pitchFamily="34" charset="0"/>
              <a:buNone/>
              <a:defRPr sz="1500"/>
            </a:lvl2pPr>
            <a:lvl3pPr>
              <a:buFont typeface="Arial" pitchFamily="34" charset="0"/>
              <a:buNone/>
              <a:defRPr sz="1500"/>
            </a:lvl3pPr>
            <a:lvl4pPr>
              <a:buFont typeface="Arial" pitchFamily="34" charset="0"/>
              <a:buNone/>
              <a:defRPr sz="1500"/>
            </a:lvl4pPr>
            <a:lvl5pPr>
              <a:buFont typeface="Arial" pitchFamily="34" charset="0"/>
              <a:buNone/>
              <a:defRPr sz="1500"/>
            </a:lvl5pPr>
          </a:lstStyle>
          <a:p>
            <a:r>
              <a:rPr lang="en-US" dirty="0" smtClean="0"/>
              <a:t>Source information is set at 20 points.</a:t>
            </a:r>
            <a:endParaRPr lang="en-US" dirty="0"/>
          </a:p>
        </p:txBody>
      </p:sp>
      <p:sp>
        <p:nvSpPr>
          <p:cNvPr id="8"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2017 Cisco and/or its affiliates. All rights reserved.</a:t>
            </a:r>
            <a:endParaRPr lang="en-US" sz="800" b="0" i="0" dirty="0">
              <a:solidFill>
                <a:srgbClr val="FFFFFF"/>
              </a:solidFill>
              <a:latin typeface="+mn-lt"/>
              <a:cs typeface="CiscoSans Thin"/>
            </a:endParaRPr>
          </a:p>
        </p:txBody>
      </p:sp>
      <p:cxnSp>
        <p:nvCxnSpPr>
          <p:cNvPr id="10" name="Straight Connector 9"/>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
        <p:nvSpPr>
          <p:cNvPr id="11" name="Title 1"/>
          <p:cNvSpPr>
            <a:spLocks noGrp="1"/>
          </p:cNvSpPr>
          <p:nvPr>
            <p:ph type="ctrTitle" hasCustomPrompt="1"/>
          </p:nvPr>
        </p:nvSpPr>
        <p:spPr>
          <a:xfrm>
            <a:off x="472998" y="1254286"/>
            <a:ext cx="10888190" cy="3838231"/>
          </a:xfrm>
          <a:prstGeom prst="rect">
            <a:avLst/>
          </a:prstGeom>
        </p:spPr>
        <p:txBody>
          <a:bodyPr>
            <a:noAutofit/>
          </a:bodyPr>
          <a:lstStyle>
            <a:lvl1pPr marL="537450" indent="-537450" algn="l">
              <a:lnSpc>
                <a:spcPct val="90000"/>
              </a:lnSpc>
              <a:defRPr sz="8000" b="0" i="1" spc="0" baseline="0">
                <a:solidFill>
                  <a:schemeClr val="bg1"/>
                </a:solidFill>
                <a:latin typeface="+mj-lt"/>
                <a:cs typeface="CiscoSans Thin"/>
              </a:defRPr>
            </a:lvl1pPr>
          </a:lstStyle>
          <a:p>
            <a:r>
              <a:rPr lang="en-US" dirty="0" smtClean="0"/>
              <a:t>“Quote goes here.”</a:t>
            </a:r>
            <a:endParaRPr lang="en-US" dirty="0"/>
          </a:p>
        </p:txBody>
      </p:sp>
    </p:spTree>
    <p:extLst>
      <p:ext uri="{BB962C8B-B14F-4D97-AF65-F5344CB8AC3E}">
        <p14:creationId xmlns:p14="http://schemas.microsoft.com/office/powerpoint/2010/main" val="2104801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tatement_Solid_blue">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295115" y="1254286"/>
            <a:ext cx="11066075" cy="3838231"/>
          </a:xfrm>
          <a:prstGeom prst="rect">
            <a:avLst/>
          </a:prstGeom>
        </p:spPr>
        <p:txBody>
          <a:bodyPr anchor="t" anchorCtr="1">
            <a:noAutofit/>
          </a:bodyPr>
          <a:lstStyle>
            <a:lvl1pPr algn="ctr">
              <a:lnSpc>
                <a:spcPct val="90000"/>
              </a:lnSpc>
              <a:defRPr sz="30700" b="0" i="1" spc="0" baseline="0">
                <a:solidFill>
                  <a:srgbClr val="272749"/>
                </a:solidFill>
                <a:latin typeface="+mj-lt"/>
                <a:cs typeface="CiscoSans Thin"/>
              </a:defRPr>
            </a:lvl1pPr>
          </a:lstStyle>
          <a:p>
            <a:r>
              <a:rPr lang="en-US" dirty="0" smtClean="0"/>
              <a:t>70%</a:t>
            </a:r>
            <a:endParaRPr lang="en-US" dirty="0"/>
          </a:p>
        </p:txBody>
      </p:sp>
      <p:sp>
        <p:nvSpPr>
          <p:cNvPr id="3" name="Text Placeholder 9"/>
          <p:cNvSpPr>
            <a:spLocks noGrp="1"/>
          </p:cNvSpPr>
          <p:nvPr>
            <p:ph type="body" sz="quarter" idx="11" hasCustomPrompt="1"/>
          </p:nvPr>
        </p:nvSpPr>
        <p:spPr>
          <a:xfrm>
            <a:off x="332536" y="5820191"/>
            <a:ext cx="9945743" cy="276999"/>
          </a:xfrm>
          <a:prstGeom prst="rect">
            <a:avLst/>
          </a:prstGeom>
        </p:spPr>
        <p:txBody>
          <a:bodyPr wrap="square" lIns="121877" tIns="60939" rIns="121877" bIns="60939" anchor="b" anchorCtr="0">
            <a:noAutofit/>
          </a:bodyPr>
          <a:lstStyle>
            <a:lvl1pPr marL="0" indent="0" algn="l" defTabSz="804660">
              <a:lnSpc>
                <a:spcPct val="100000"/>
              </a:lnSpc>
              <a:spcBef>
                <a:spcPct val="50000"/>
              </a:spcBef>
              <a:buNone/>
              <a:defRPr sz="2000" b="0" i="0">
                <a:solidFill>
                  <a:schemeClr val="tx1"/>
                </a:solidFill>
                <a:latin typeface="+mj-lt"/>
                <a:cs typeface="CiscoSans ExtraLight"/>
              </a:defRPr>
            </a:lvl1pPr>
            <a:lvl2pPr>
              <a:buFont typeface="Arial" pitchFamily="34" charset="0"/>
              <a:buNone/>
              <a:defRPr sz="1500"/>
            </a:lvl2pPr>
            <a:lvl3pPr>
              <a:buFont typeface="Arial" pitchFamily="34" charset="0"/>
              <a:buNone/>
              <a:defRPr sz="1500"/>
            </a:lvl3pPr>
            <a:lvl4pPr>
              <a:buFont typeface="Arial" pitchFamily="34" charset="0"/>
              <a:buNone/>
              <a:defRPr sz="1500"/>
            </a:lvl4pPr>
            <a:lvl5pPr>
              <a:buFont typeface="Arial" pitchFamily="34" charset="0"/>
              <a:buNone/>
              <a:defRPr sz="1500"/>
            </a:lvl5pPr>
          </a:lstStyle>
          <a:p>
            <a:r>
              <a:rPr lang="en-US" dirty="0" smtClean="0"/>
              <a:t>Source information is set at 20 points.</a:t>
            </a:r>
            <a:endParaRPr lang="en-US" dirty="0"/>
          </a:p>
        </p:txBody>
      </p:sp>
    </p:spTree>
    <p:extLst>
      <p:ext uri="{BB962C8B-B14F-4D97-AF65-F5344CB8AC3E}">
        <p14:creationId xmlns:p14="http://schemas.microsoft.com/office/powerpoint/2010/main" val="1009844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tatement_Gradien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95115" y="1254286"/>
            <a:ext cx="11066075" cy="3838231"/>
          </a:xfrm>
          <a:prstGeom prst="rect">
            <a:avLst/>
          </a:prstGeom>
        </p:spPr>
        <p:txBody>
          <a:bodyPr anchor="t" anchorCtr="1">
            <a:noAutofit/>
          </a:bodyPr>
          <a:lstStyle>
            <a:lvl1pPr algn="ctr">
              <a:lnSpc>
                <a:spcPct val="90000"/>
              </a:lnSpc>
              <a:defRPr sz="30700" b="0" i="1" spc="0" baseline="0">
                <a:gradFill flip="none" rotWithShape="1">
                  <a:gsLst>
                    <a:gs pos="0">
                      <a:schemeClr val="tx2"/>
                    </a:gs>
                    <a:gs pos="100000">
                      <a:srgbClr val="39BBB9"/>
                    </a:gs>
                    <a:gs pos="84000">
                      <a:srgbClr val="39BBB9"/>
                    </a:gs>
                    <a:gs pos="29000">
                      <a:srgbClr val="272749"/>
                    </a:gs>
                  </a:gsLst>
                  <a:lin ang="0" scaled="1"/>
                  <a:tileRect/>
                </a:gradFill>
                <a:latin typeface="+mj-lt"/>
                <a:cs typeface="CiscoSans Thin"/>
              </a:defRPr>
            </a:lvl1pPr>
          </a:lstStyle>
          <a:p>
            <a:r>
              <a:rPr lang="en-US" dirty="0" smtClean="0"/>
              <a:t>70%</a:t>
            </a:r>
            <a:endParaRPr lang="en-US" dirty="0"/>
          </a:p>
        </p:txBody>
      </p:sp>
      <p:sp>
        <p:nvSpPr>
          <p:cNvPr id="3" name="Text Placeholder 9"/>
          <p:cNvSpPr>
            <a:spLocks noGrp="1"/>
          </p:cNvSpPr>
          <p:nvPr>
            <p:ph type="body" sz="quarter" idx="11" hasCustomPrompt="1"/>
          </p:nvPr>
        </p:nvSpPr>
        <p:spPr>
          <a:xfrm>
            <a:off x="332536" y="5820191"/>
            <a:ext cx="9945743" cy="276999"/>
          </a:xfrm>
          <a:prstGeom prst="rect">
            <a:avLst/>
          </a:prstGeom>
        </p:spPr>
        <p:txBody>
          <a:bodyPr wrap="square" lIns="121877" tIns="60939" rIns="121877" bIns="60939" anchor="b" anchorCtr="0">
            <a:noAutofit/>
          </a:bodyPr>
          <a:lstStyle>
            <a:lvl1pPr marL="0" indent="0" algn="l" defTabSz="804660">
              <a:lnSpc>
                <a:spcPct val="100000"/>
              </a:lnSpc>
              <a:spcBef>
                <a:spcPct val="50000"/>
              </a:spcBef>
              <a:buNone/>
              <a:defRPr sz="2000" b="0" i="0">
                <a:solidFill>
                  <a:schemeClr val="tx1"/>
                </a:solidFill>
                <a:latin typeface="+mj-lt"/>
                <a:cs typeface="CiscoSans ExtraLight"/>
              </a:defRPr>
            </a:lvl1pPr>
            <a:lvl2pPr>
              <a:buFont typeface="Arial" pitchFamily="34" charset="0"/>
              <a:buNone/>
              <a:defRPr sz="1500"/>
            </a:lvl2pPr>
            <a:lvl3pPr>
              <a:buFont typeface="Arial" pitchFamily="34" charset="0"/>
              <a:buNone/>
              <a:defRPr sz="1500"/>
            </a:lvl3pPr>
            <a:lvl4pPr>
              <a:buFont typeface="Arial" pitchFamily="34" charset="0"/>
              <a:buNone/>
              <a:defRPr sz="1500"/>
            </a:lvl4pPr>
            <a:lvl5pPr>
              <a:buFont typeface="Arial" pitchFamily="34" charset="0"/>
              <a:buNone/>
              <a:defRPr sz="1500"/>
            </a:lvl5pPr>
          </a:lstStyle>
          <a:p>
            <a:r>
              <a:rPr lang="en-US" dirty="0" smtClean="0"/>
              <a:t>Source information is set at 20 points.</a:t>
            </a:r>
            <a:endParaRPr lang="en-US" dirty="0"/>
          </a:p>
        </p:txBody>
      </p:sp>
    </p:spTree>
    <p:extLst>
      <p:ext uri="{BB962C8B-B14F-4D97-AF65-F5344CB8AC3E}">
        <p14:creationId xmlns:p14="http://schemas.microsoft.com/office/powerpoint/2010/main" val="224758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1_Statement_Gradient">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95115" y="1254286"/>
            <a:ext cx="11066075" cy="3838231"/>
          </a:xfrm>
          <a:prstGeom prst="rect">
            <a:avLst/>
          </a:prstGeom>
        </p:spPr>
        <p:txBody>
          <a:bodyPr anchor="t" anchorCtr="1">
            <a:noAutofit/>
          </a:bodyPr>
          <a:lstStyle>
            <a:lvl1pPr algn="ctr">
              <a:lnSpc>
                <a:spcPct val="90000"/>
              </a:lnSpc>
              <a:defRPr sz="30700" b="0" i="1" spc="0" baseline="0">
                <a:solidFill>
                  <a:schemeClr val="bg1"/>
                </a:solidFill>
                <a:latin typeface="+mj-lt"/>
                <a:cs typeface="CiscoSans Thin"/>
              </a:defRPr>
            </a:lvl1pPr>
          </a:lstStyle>
          <a:p>
            <a:r>
              <a:rPr lang="en-US" dirty="0" smtClean="0"/>
              <a:t>70%</a:t>
            </a:r>
            <a:endParaRPr lang="en-US" dirty="0"/>
          </a:p>
        </p:txBody>
      </p:sp>
      <p:sp>
        <p:nvSpPr>
          <p:cNvPr id="3" name="Text Placeholder 9"/>
          <p:cNvSpPr>
            <a:spLocks noGrp="1"/>
          </p:cNvSpPr>
          <p:nvPr>
            <p:ph type="body" sz="quarter" idx="11" hasCustomPrompt="1"/>
          </p:nvPr>
        </p:nvSpPr>
        <p:spPr>
          <a:xfrm>
            <a:off x="332536" y="5820191"/>
            <a:ext cx="9945743" cy="276999"/>
          </a:xfrm>
          <a:prstGeom prst="rect">
            <a:avLst/>
          </a:prstGeom>
        </p:spPr>
        <p:txBody>
          <a:bodyPr wrap="square" lIns="121877" tIns="60939" rIns="121877" bIns="60939" anchor="b" anchorCtr="0">
            <a:noAutofit/>
          </a:bodyPr>
          <a:lstStyle>
            <a:lvl1pPr marL="0" indent="0" algn="l" defTabSz="804660">
              <a:lnSpc>
                <a:spcPct val="100000"/>
              </a:lnSpc>
              <a:spcBef>
                <a:spcPct val="50000"/>
              </a:spcBef>
              <a:buNone/>
              <a:defRPr sz="2000" b="0" i="0">
                <a:solidFill>
                  <a:schemeClr val="bg1"/>
                </a:solidFill>
                <a:latin typeface="+mj-lt"/>
                <a:cs typeface="CiscoSans ExtraLight"/>
              </a:defRPr>
            </a:lvl1pPr>
            <a:lvl2pPr>
              <a:buFont typeface="Arial" pitchFamily="34" charset="0"/>
              <a:buNone/>
              <a:defRPr sz="1500"/>
            </a:lvl2pPr>
            <a:lvl3pPr>
              <a:buFont typeface="Arial" pitchFamily="34" charset="0"/>
              <a:buNone/>
              <a:defRPr sz="1500"/>
            </a:lvl3pPr>
            <a:lvl4pPr>
              <a:buFont typeface="Arial" pitchFamily="34" charset="0"/>
              <a:buNone/>
              <a:defRPr sz="1500"/>
            </a:lvl4pPr>
            <a:lvl5pPr>
              <a:buFont typeface="Arial" pitchFamily="34" charset="0"/>
              <a:buNone/>
              <a:defRPr sz="1500"/>
            </a:lvl5pPr>
          </a:lstStyle>
          <a:p>
            <a:r>
              <a:rPr lang="en-US" dirty="0" smtClean="0"/>
              <a:t>Source information is set at 20 points.</a:t>
            </a:r>
            <a:endParaRPr lang="en-US" dirty="0"/>
          </a:p>
        </p:txBody>
      </p:sp>
      <p:sp>
        <p:nvSpPr>
          <p:cNvPr id="4"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5"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6"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2017  Cisco and/or its affiliates. All rights reserved.</a:t>
            </a:r>
            <a:endParaRPr lang="en-US" sz="800" b="0" i="0" dirty="0">
              <a:solidFill>
                <a:srgbClr val="FFFFFF"/>
              </a:solidFill>
              <a:latin typeface="+mn-lt"/>
              <a:cs typeface="CiscoSans Thin"/>
            </a:endParaRPr>
          </a:p>
        </p:txBody>
      </p:sp>
      <p:cxnSp>
        <p:nvCxnSpPr>
          <p:cNvPr id="7" name="Straight Connector 6"/>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277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Big Statemen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327189" y="940735"/>
            <a:ext cx="11066075" cy="3248691"/>
          </a:xfrm>
          <a:prstGeom prst="rect">
            <a:avLst/>
          </a:prstGeom>
        </p:spPr>
        <p:txBody>
          <a:bodyPr anchor="b" anchorCtr="0">
            <a:noAutofit/>
          </a:bodyPr>
          <a:lstStyle>
            <a:lvl1pPr algn="l">
              <a:lnSpc>
                <a:spcPct val="90000"/>
              </a:lnSpc>
              <a:defRPr sz="6000" b="0" i="0" spc="0" baseline="0">
                <a:gradFill>
                  <a:gsLst>
                    <a:gs pos="29000">
                      <a:srgbClr val="233754"/>
                    </a:gs>
                    <a:gs pos="0">
                      <a:schemeClr val="tx2"/>
                    </a:gs>
                    <a:gs pos="100000">
                      <a:srgbClr val="01BBBB"/>
                    </a:gs>
                  </a:gsLst>
                  <a:lin ang="1200000" scaled="0"/>
                </a:gradFill>
                <a:latin typeface="+mj-lt"/>
                <a:cs typeface="CiscoSans Thin"/>
              </a:defRPr>
            </a:lvl1pPr>
          </a:lstStyle>
          <a:p>
            <a:r>
              <a:rPr lang="en-US" dirty="0" smtClean="0"/>
              <a:t>Statement Goes Here</a:t>
            </a:r>
            <a:endParaRPr lang="en-US" dirty="0"/>
          </a:p>
        </p:txBody>
      </p:sp>
    </p:spTree>
    <p:extLst>
      <p:ext uri="{BB962C8B-B14F-4D97-AF65-F5344CB8AC3E}">
        <p14:creationId xmlns:p14="http://schemas.microsoft.com/office/powerpoint/2010/main" val="958725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Big Statement">
    <p:bg>
      <p:bgRef idx="1001">
        <a:schemeClr val="bg2"/>
      </p:bgRef>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327189" y="940735"/>
            <a:ext cx="11066075" cy="3248691"/>
          </a:xfrm>
          <a:prstGeom prst="rect">
            <a:avLst/>
          </a:prstGeom>
        </p:spPr>
        <p:txBody>
          <a:bodyPr anchor="b" anchorCtr="0">
            <a:noAutofit/>
          </a:bodyPr>
          <a:lstStyle>
            <a:lvl1pPr algn="l">
              <a:lnSpc>
                <a:spcPct val="90000"/>
              </a:lnSpc>
              <a:defRPr sz="6000" b="0" i="0" spc="0" baseline="0">
                <a:solidFill>
                  <a:srgbClr val="FFFFFF"/>
                </a:solidFill>
                <a:latin typeface="+mj-lt"/>
                <a:cs typeface="CiscoSans Thin"/>
              </a:defRPr>
            </a:lvl1pPr>
          </a:lstStyle>
          <a:p>
            <a:r>
              <a:rPr lang="en-US" dirty="0" smtClean="0"/>
              <a:t>Statement Goes Here</a:t>
            </a:r>
            <a:endParaRPr lang="en-US" dirty="0"/>
          </a:p>
        </p:txBody>
      </p:sp>
      <p:sp>
        <p:nvSpPr>
          <p:cNvPr id="10"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11"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7"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2017  Cisco and/or its affiliates. All rights reserved.</a:t>
            </a:r>
            <a:endParaRPr lang="en-US" sz="800" b="0" i="0" dirty="0">
              <a:solidFill>
                <a:srgbClr val="FFFFFF"/>
              </a:solidFill>
              <a:latin typeface="+mn-lt"/>
              <a:cs typeface="CiscoSans Thin"/>
            </a:endParaRPr>
          </a:p>
        </p:txBody>
      </p:sp>
      <p:cxnSp>
        <p:nvCxnSpPr>
          <p:cNvPr id="12" name="Straight Connector 11"/>
          <p:cNvCxnSpPr/>
          <p:nvPr userDrawn="1"/>
        </p:nvCxnSpPr>
        <p:spPr>
          <a:xfrm>
            <a:off x="0" y="6771411"/>
            <a:ext cx="12188825" cy="0"/>
          </a:xfrm>
          <a:prstGeom prst="line">
            <a:avLst/>
          </a:prstGeom>
          <a:ln w="177800">
            <a:gradFill>
              <a:gsLst>
                <a:gs pos="0">
                  <a:schemeClr val="bg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41548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Big Statement">
    <p:bg>
      <p:bgPr>
        <a:gradFill>
          <a:gsLst>
            <a:gs pos="0">
              <a:srgbClr val="272749"/>
            </a:gs>
            <a:gs pos="100000">
              <a:srgbClr val="32BEBD"/>
            </a:gs>
          </a:gsLst>
          <a:lin ang="0" scaled="0"/>
        </a:gradFill>
        <a:effectLst/>
      </p:bgPr>
    </p:bg>
    <p:spTree>
      <p:nvGrpSpPr>
        <p:cNvPr id="1" name=""/>
        <p:cNvGrpSpPr/>
        <p:nvPr/>
      </p:nvGrpSpPr>
      <p:grpSpPr>
        <a:xfrm>
          <a:off x="0" y="0"/>
          <a:ext cx="0" cy="0"/>
          <a:chOff x="0" y="0"/>
          <a:chExt cx="0" cy="0"/>
        </a:xfrm>
      </p:grpSpPr>
      <p:sp>
        <p:nvSpPr>
          <p:cNvPr id="8"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10"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16" name="Title 1"/>
          <p:cNvSpPr>
            <a:spLocks noGrp="1"/>
          </p:cNvSpPr>
          <p:nvPr>
            <p:ph type="ctrTitle" hasCustomPrompt="1"/>
          </p:nvPr>
        </p:nvSpPr>
        <p:spPr>
          <a:xfrm>
            <a:off x="327189" y="940735"/>
            <a:ext cx="11066075" cy="3248691"/>
          </a:xfrm>
          <a:prstGeom prst="rect">
            <a:avLst/>
          </a:prstGeom>
        </p:spPr>
        <p:txBody>
          <a:bodyPr anchor="b" anchorCtr="0">
            <a:noAutofit/>
          </a:bodyPr>
          <a:lstStyle>
            <a:lvl1pPr algn="l">
              <a:lnSpc>
                <a:spcPct val="90000"/>
              </a:lnSpc>
              <a:defRPr sz="6000" b="0" i="0" spc="0" baseline="0">
                <a:solidFill>
                  <a:srgbClr val="FFFFFF"/>
                </a:solidFill>
                <a:latin typeface="+mj-lt"/>
                <a:cs typeface="CiscoSans Thin"/>
              </a:defRPr>
            </a:lvl1pPr>
          </a:lstStyle>
          <a:p>
            <a:r>
              <a:rPr lang="en-US" dirty="0" smtClean="0"/>
              <a:t>Statement Goes Here</a:t>
            </a:r>
            <a:endParaRPr lang="en-US" dirty="0"/>
          </a:p>
        </p:txBody>
      </p:sp>
      <p:sp>
        <p:nvSpPr>
          <p:cNvPr id="7"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r" defTabSz="814183">
              <a:lnSpc>
                <a:spcPct val="100000"/>
              </a:lnSpc>
            </a:pPr>
            <a:r>
              <a:rPr lang="en-US" sz="800" b="0" i="0" dirty="0" smtClean="0">
                <a:solidFill>
                  <a:srgbClr val="FFFFFF"/>
                </a:solidFill>
                <a:latin typeface="+mn-lt"/>
                <a:cs typeface="CiscoSans Thin"/>
              </a:rPr>
              <a:t>© 2017  Cisco and/or its affiliates. All rights reserved.</a:t>
            </a:r>
            <a:endParaRPr lang="en-US" sz="800" b="0" i="0" dirty="0">
              <a:solidFill>
                <a:srgbClr val="FFFFFF"/>
              </a:solidFill>
              <a:latin typeface="+mn-lt"/>
              <a:cs typeface="CiscoSans Thin"/>
            </a:endParaRPr>
          </a:p>
        </p:txBody>
      </p:sp>
      <p:cxnSp>
        <p:nvCxnSpPr>
          <p:cNvPr id="9" name="Straight Connector 8"/>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0580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torytellin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338265" y="1918746"/>
            <a:ext cx="5488498" cy="3020519"/>
          </a:xfrm>
        </p:spPr>
        <p:txBody>
          <a:bodyPr vert="horz" lIns="82276" tIns="45711" rIns="82276" bIns="45711" rtlCol="0" anchor="ctr" anchorCtr="0">
            <a:noAutofit/>
          </a:bodyPr>
          <a:lstStyle>
            <a:lvl1pPr marL="0" indent="0" algn="l" defTabSz="914209" rtl="0" eaLnBrk="1" latinLnBrk="0" hangingPunct="1">
              <a:lnSpc>
                <a:spcPct val="80000"/>
              </a:lnSpc>
              <a:spcBef>
                <a:spcPct val="0"/>
              </a:spcBef>
              <a:buClr>
                <a:schemeClr val="tx1"/>
              </a:buClr>
              <a:buFont typeface="Ciscolight" pitchFamily="2" charset="0"/>
              <a:buNone/>
              <a:defRPr lang="en-US" sz="6000" b="0" kern="1200" spc="0" baseline="0" dirty="0">
                <a:gradFill>
                  <a:gsLst>
                    <a:gs pos="0">
                      <a:schemeClr val="tx2"/>
                    </a:gs>
                    <a:gs pos="100000">
                      <a:srgbClr val="01BBBB"/>
                    </a:gs>
                  </a:gsLst>
                  <a:lin ang="1200000" scaled="0"/>
                </a:gradFill>
                <a:latin typeface="+mj-lt"/>
                <a:ea typeface="+mj-ea"/>
                <a:cs typeface="+mj-cs"/>
              </a:defRPr>
            </a:lvl1pPr>
          </a:lstStyle>
          <a:p>
            <a:r>
              <a:rPr lang="en-US" dirty="0" smtClean="0"/>
              <a:t>Telling Shared Experiences</a:t>
            </a:r>
            <a:endParaRPr lang="en-US" dirty="0"/>
          </a:p>
        </p:txBody>
      </p:sp>
      <p:sp>
        <p:nvSpPr>
          <p:cNvPr id="9" name="Text Placeholder 3"/>
          <p:cNvSpPr>
            <a:spLocks noGrp="1"/>
          </p:cNvSpPr>
          <p:nvPr>
            <p:ph type="body" sz="quarter" idx="11" hasCustomPrompt="1"/>
          </p:nvPr>
        </p:nvSpPr>
        <p:spPr>
          <a:xfrm>
            <a:off x="6561651" y="872691"/>
            <a:ext cx="5192439" cy="5120640"/>
          </a:xfrm>
          <a:prstGeom prst="rect">
            <a:avLst/>
          </a:prstGeom>
        </p:spPr>
        <p:txBody>
          <a:bodyPr lIns="121877" tIns="60939" rIns="121877" bIns="60939" anchor="ctr" anchorCtr="0">
            <a:noAutofit/>
          </a:bodyPr>
          <a:lstStyle>
            <a:lvl1pPr marL="0" indent="0">
              <a:buFontTx/>
              <a:buNone/>
              <a:defRPr sz="2100" baseline="0">
                <a:solidFill>
                  <a:schemeClr val="tx2"/>
                </a:solidFill>
                <a:latin typeface="+mn-lt"/>
              </a:defRPr>
            </a:lvl1pPr>
            <a:lvl2pPr>
              <a:defRPr sz="2000"/>
            </a:lvl2pPr>
            <a:lvl3pPr>
              <a:defRPr sz="2000"/>
            </a:lvl3pPr>
            <a:lvl4pPr>
              <a:defRPr sz="2000"/>
            </a:lvl4pPr>
            <a:lvl5pPr>
              <a:defRPr sz="2000"/>
            </a:lvl5pPr>
          </a:lstStyle>
          <a:p>
            <a:pPr lvl="0"/>
            <a:r>
              <a:rPr lang="en-US" dirty="0" smtClean="0"/>
              <a:t>Tell your story here</a:t>
            </a:r>
            <a:endParaRPr lang="en-US" dirty="0"/>
          </a:p>
        </p:txBody>
      </p:sp>
      <p:cxnSp>
        <p:nvCxnSpPr>
          <p:cNvPr id="5" name="Straight Connector 4"/>
          <p:cNvCxnSpPr/>
          <p:nvPr userDrawn="1"/>
        </p:nvCxnSpPr>
        <p:spPr>
          <a:xfrm>
            <a:off x="6132503" y="812807"/>
            <a:ext cx="0" cy="5313679"/>
          </a:xfrm>
          <a:prstGeom prst="line">
            <a:avLst/>
          </a:prstGeom>
          <a:ln w="38100" cap="flat" cmpd="sng">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5879562"/>
      </p:ext>
    </p:extLst>
  </p:cSld>
  <p:clrMapOvr>
    <a:masterClrMapping/>
  </p:clrMapOvr>
  <p:transition spd="slow">
    <p:wip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Title Slide-animated gradient">
    <p:bg>
      <p:bgPr>
        <a:gradFill>
          <a:gsLst>
            <a:gs pos="0">
              <a:srgbClr val="272749"/>
            </a:gs>
            <a:gs pos="100000">
              <a:srgbClr val="32BEBD"/>
            </a:gs>
          </a:gsLst>
          <a:lin ang="0" scaled="0"/>
        </a:gradFill>
        <a:effectLst/>
      </p:bgPr>
    </p:bg>
    <p:spTree>
      <p:nvGrpSpPr>
        <p:cNvPr id="1" name=""/>
        <p:cNvGrpSpPr/>
        <p:nvPr/>
      </p:nvGrpSpPr>
      <p:grpSpPr>
        <a:xfrm>
          <a:off x="0" y="0"/>
          <a:ext cx="0" cy="0"/>
          <a:chOff x="0" y="0"/>
          <a:chExt cx="0" cy="0"/>
        </a:xfrm>
      </p:grpSpPr>
      <p:sp>
        <p:nvSpPr>
          <p:cNvPr id="23" name="Title 1"/>
          <p:cNvSpPr>
            <a:spLocks noGrp="1"/>
          </p:cNvSpPr>
          <p:nvPr>
            <p:ph type="ctrTitle" hasCustomPrompt="1"/>
          </p:nvPr>
        </p:nvSpPr>
        <p:spPr>
          <a:xfrm>
            <a:off x="295115" y="2811836"/>
            <a:ext cx="11066075" cy="859640"/>
          </a:xfrm>
          <a:prstGeom prst="rect">
            <a:avLst/>
          </a:prstGeom>
        </p:spPr>
        <p:txBody>
          <a:bodyPr anchor="b" anchorCtr="0"/>
          <a:lstStyle>
            <a:lvl1pPr marL="0" indent="0" algn="l">
              <a:lnSpc>
                <a:spcPct val="90000"/>
              </a:lnSpc>
              <a:buFont typeface="Arial" panose="020B0604020202020204" pitchFamily="34" charset="0"/>
              <a:buNone/>
              <a:defRPr sz="6000" b="0" i="0" spc="0" baseline="0">
                <a:solidFill>
                  <a:schemeClr val="bg1"/>
                </a:solidFill>
                <a:latin typeface="+mj-lt"/>
                <a:cs typeface="CiscoSans Thin"/>
              </a:defRPr>
            </a:lvl1pPr>
          </a:lstStyle>
          <a:p>
            <a:r>
              <a:rPr lang="en-US" dirty="0" smtClean="0"/>
              <a:t>Presentation Title Goes Here</a:t>
            </a:r>
            <a:endParaRPr lang="en-US" dirty="0"/>
          </a:p>
        </p:txBody>
      </p:sp>
      <p:sp>
        <p:nvSpPr>
          <p:cNvPr id="24" name="Subtitle 2"/>
          <p:cNvSpPr>
            <a:spLocks noGrp="1"/>
          </p:cNvSpPr>
          <p:nvPr>
            <p:ph type="subTitle" idx="1" hasCustomPrompt="1"/>
          </p:nvPr>
        </p:nvSpPr>
        <p:spPr>
          <a:xfrm>
            <a:off x="297910" y="4828023"/>
            <a:ext cx="10851920" cy="384175"/>
          </a:xfrm>
          <a:prstGeom prst="rect">
            <a:avLst/>
          </a:prstGeom>
        </p:spPr>
        <p:txBody>
          <a:bodyPr lIns="121877" tIns="60939" rIns="121877" bIns="60939" anchor="b" anchorCtr="0">
            <a:noAutofit/>
          </a:bodyPr>
          <a:lstStyle>
            <a:lvl1pPr marL="0" indent="0" algn="l">
              <a:buNone/>
              <a:defRPr sz="1600" b="0" i="0">
                <a:solidFill>
                  <a:schemeClr val="bg1"/>
                </a:solidFill>
                <a:latin typeface="+mn-lt"/>
                <a:cs typeface="CiscoSans"/>
              </a:defRPr>
            </a:lvl1pPr>
            <a:lvl2pPr marL="457081" indent="0" algn="ctr">
              <a:buNone/>
              <a:defRPr>
                <a:solidFill>
                  <a:schemeClr val="tx1">
                    <a:tint val="75000"/>
                  </a:schemeClr>
                </a:solidFill>
              </a:defRPr>
            </a:lvl2pPr>
            <a:lvl3pPr marL="914171" indent="0" algn="ctr">
              <a:buNone/>
              <a:defRPr>
                <a:solidFill>
                  <a:schemeClr val="tx1">
                    <a:tint val="75000"/>
                  </a:schemeClr>
                </a:solidFill>
              </a:defRPr>
            </a:lvl3pPr>
            <a:lvl4pPr marL="1371256" indent="0" algn="ctr">
              <a:buNone/>
              <a:defRPr>
                <a:solidFill>
                  <a:schemeClr val="tx1">
                    <a:tint val="75000"/>
                  </a:schemeClr>
                </a:solidFill>
              </a:defRPr>
            </a:lvl4pPr>
            <a:lvl5pPr marL="1828344" indent="0" algn="ctr">
              <a:buNone/>
              <a:defRPr>
                <a:solidFill>
                  <a:schemeClr val="tx1">
                    <a:tint val="75000"/>
                  </a:schemeClr>
                </a:solidFill>
              </a:defRPr>
            </a:lvl5pPr>
            <a:lvl6pPr marL="2285425" indent="0" algn="ctr">
              <a:buNone/>
              <a:defRPr>
                <a:solidFill>
                  <a:schemeClr val="tx1">
                    <a:tint val="75000"/>
                  </a:schemeClr>
                </a:solidFill>
              </a:defRPr>
            </a:lvl6pPr>
            <a:lvl7pPr marL="2742515" indent="0" algn="ctr">
              <a:buNone/>
              <a:defRPr>
                <a:solidFill>
                  <a:schemeClr val="tx1">
                    <a:tint val="75000"/>
                  </a:schemeClr>
                </a:solidFill>
              </a:defRPr>
            </a:lvl7pPr>
            <a:lvl8pPr marL="3199600" indent="0" algn="ctr">
              <a:buNone/>
              <a:defRPr>
                <a:solidFill>
                  <a:schemeClr val="tx1">
                    <a:tint val="75000"/>
                  </a:schemeClr>
                </a:solidFill>
              </a:defRPr>
            </a:lvl8pPr>
            <a:lvl9pPr marL="3656688" indent="0" algn="ctr">
              <a:buNone/>
              <a:defRPr>
                <a:solidFill>
                  <a:schemeClr val="tx1">
                    <a:tint val="75000"/>
                  </a:schemeClr>
                </a:solidFill>
              </a:defRPr>
            </a:lvl9pPr>
          </a:lstStyle>
          <a:p>
            <a:r>
              <a:rPr lang="en-US" dirty="0" smtClean="0"/>
              <a:t>Speaker Name</a:t>
            </a:r>
            <a:endParaRPr lang="en-US" dirty="0"/>
          </a:p>
        </p:txBody>
      </p:sp>
      <p:sp>
        <p:nvSpPr>
          <p:cNvPr id="25" name="Text Placeholder 38"/>
          <p:cNvSpPr>
            <a:spLocks noGrp="1"/>
          </p:cNvSpPr>
          <p:nvPr>
            <p:ph type="body" sz="quarter" idx="10" hasCustomPrompt="1"/>
          </p:nvPr>
        </p:nvSpPr>
        <p:spPr>
          <a:xfrm>
            <a:off x="297910" y="5164909"/>
            <a:ext cx="10851848" cy="384175"/>
          </a:xfrm>
          <a:prstGeom prst="rect">
            <a:avLst/>
          </a:prstGeom>
        </p:spPr>
        <p:txBody>
          <a:bodyPr lIns="121877" tIns="60939" rIns="121877" bIns="60939"/>
          <a:lstStyle>
            <a:lvl1pPr marL="0" indent="0" algn="l">
              <a:buFontTx/>
              <a:buNone/>
              <a:defRPr lang="en-US" sz="1600" b="0" i="0" kern="1200" dirty="0" smtClean="0">
                <a:solidFill>
                  <a:schemeClr val="bg1"/>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US" dirty="0" smtClean="0"/>
              <a:t>Speaker Title</a:t>
            </a:r>
            <a:endParaRPr lang="en-US" dirty="0"/>
          </a:p>
        </p:txBody>
      </p:sp>
      <p:sp>
        <p:nvSpPr>
          <p:cNvPr id="26" name="Text Placeholder 40"/>
          <p:cNvSpPr>
            <a:spLocks noGrp="1"/>
          </p:cNvSpPr>
          <p:nvPr>
            <p:ph type="body" sz="quarter" idx="11" hasCustomPrompt="1"/>
          </p:nvPr>
        </p:nvSpPr>
        <p:spPr>
          <a:xfrm>
            <a:off x="297910" y="5938230"/>
            <a:ext cx="10851848" cy="384175"/>
          </a:xfrm>
          <a:prstGeom prst="rect">
            <a:avLst/>
          </a:prstGeom>
        </p:spPr>
        <p:txBody>
          <a:bodyPr lIns="121877" tIns="60939" rIns="121877" bIns="60939"/>
          <a:lstStyle>
            <a:lvl1pPr marL="0" indent="0" algn="l">
              <a:buFontTx/>
              <a:buNone/>
              <a:defRPr lang="en-US" sz="1600" b="0" i="0" kern="1200" dirty="0" smtClean="0">
                <a:solidFill>
                  <a:schemeClr val="bg1"/>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US" dirty="0" smtClean="0"/>
              <a:t>Date</a:t>
            </a:r>
            <a:endParaRPr lang="en-US" dirty="0"/>
          </a:p>
        </p:txBody>
      </p:sp>
      <p:sp>
        <p:nvSpPr>
          <p:cNvPr id="3" name="Text Placeholder 2"/>
          <p:cNvSpPr>
            <a:spLocks noGrp="1"/>
          </p:cNvSpPr>
          <p:nvPr>
            <p:ph type="body" sz="quarter" idx="13" hasCustomPrompt="1"/>
          </p:nvPr>
        </p:nvSpPr>
        <p:spPr>
          <a:xfrm>
            <a:off x="297910" y="3496671"/>
            <a:ext cx="11069703" cy="398668"/>
          </a:xfrm>
          <a:prstGeom prst="rect">
            <a:avLst/>
          </a:prstGeom>
        </p:spPr>
        <p:txBody>
          <a:bodyPr lIns="121877" tIns="60939" rIns="121877" bIns="60939"/>
          <a:lstStyle>
            <a:lvl1pPr marL="0" indent="0">
              <a:buFont typeface="Arial" panose="020B0604020202020204" pitchFamily="34" charset="0"/>
              <a:buNone/>
              <a:defRPr sz="2400" baseline="0">
                <a:solidFill>
                  <a:schemeClr val="bg1"/>
                </a:solidFill>
                <a:latin typeface="+mj-lt"/>
              </a:defRPr>
            </a:lvl1pPr>
            <a:lvl2pPr marL="406320" indent="0">
              <a:buNone/>
              <a:defRPr/>
            </a:lvl2pPr>
            <a:lvl3pPr marL="569792" indent="0">
              <a:buNone/>
              <a:defRPr/>
            </a:lvl3pPr>
            <a:lvl4pPr marL="688833" indent="0">
              <a:buNone/>
              <a:defRPr/>
            </a:lvl4pPr>
            <a:lvl5pPr marL="801521" indent="0">
              <a:buNone/>
              <a:defRPr/>
            </a:lvl5pPr>
          </a:lstStyle>
          <a:p>
            <a:pPr lvl="0"/>
            <a:r>
              <a:rPr lang="en-GB" dirty="0" smtClean="0"/>
              <a:t>Subhead goes here</a:t>
            </a:r>
            <a:endParaRPr lang="en-GB" dirty="0"/>
          </a:p>
        </p:txBody>
      </p:sp>
      <p:grpSp>
        <p:nvGrpSpPr>
          <p:cNvPr id="28" name="Group 67"/>
          <p:cNvGrpSpPr/>
          <p:nvPr userDrawn="1"/>
        </p:nvGrpSpPr>
        <p:grpSpPr>
          <a:xfrm>
            <a:off x="380123" y="410501"/>
            <a:ext cx="1150019" cy="613107"/>
            <a:chOff x="609606" y="528528"/>
            <a:chExt cx="1444732" cy="763787"/>
          </a:xfrm>
          <a:solidFill>
            <a:schemeClr val="bg1"/>
          </a:solidFill>
        </p:grpSpPr>
        <p:sp>
          <p:nvSpPr>
            <p:cNvPr id="32" name="Rectangle 31"/>
            <p:cNvSpPr>
              <a:spLocks noChangeArrowheads="1"/>
            </p:cNvSpPr>
            <p:nvPr/>
          </p:nvSpPr>
          <p:spPr bwMode="black">
            <a:xfrm>
              <a:off x="1016583" y="1035671"/>
              <a:ext cx="65914" cy="249729"/>
            </a:xfrm>
            <a:prstGeom prst="rect">
              <a:avLst/>
            </a:prstGeom>
            <a:grpFill/>
            <a:ln w="9525">
              <a:noFill/>
              <a:miter lim="800000"/>
              <a:headEnd/>
              <a:tailEnd/>
            </a:ln>
          </p:spPr>
          <p:txBody>
            <a:bodyPr/>
            <a:lstStyle/>
            <a:p>
              <a:endParaRPr lang="en-US" dirty="0">
                <a:solidFill>
                  <a:schemeClr val="bg1"/>
                </a:solidFill>
                <a:latin typeface="+mj-lt"/>
              </a:endParaRPr>
            </a:p>
          </p:txBody>
        </p:sp>
        <p:sp>
          <p:nvSpPr>
            <p:cNvPr id="45" name="Freeform 44"/>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endParaRPr lang="en-US" dirty="0">
                <a:solidFill>
                  <a:schemeClr val="bg1"/>
                </a:solidFill>
                <a:latin typeface="+mj-lt"/>
              </a:endParaRPr>
            </a:p>
          </p:txBody>
        </p:sp>
        <p:sp>
          <p:nvSpPr>
            <p:cNvPr id="46" name="Freeform 45"/>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endParaRPr lang="en-US" dirty="0">
                <a:solidFill>
                  <a:schemeClr val="bg1"/>
                </a:solidFill>
                <a:latin typeface="+mj-lt"/>
              </a:endParaRPr>
            </a:p>
          </p:txBody>
        </p:sp>
        <p:sp>
          <p:nvSpPr>
            <p:cNvPr id="47" name="Freeform 46"/>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endParaRPr lang="en-US" dirty="0">
                <a:solidFill>
                  <a:schemeClr val="bg1"/>
                </a:solidFill>
                <a:latin typeface="+mj-lt"/>
              </a:endParaRPr>
            </a:p>
          </p:txBody>
        </p:sp>
        <p:sp>
          <p:nvSpPr>
            <p:cNvPr id="48" name="Freeform 47"/>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endParaRPr lang="en-US" dirty="0">
                <a:solidFill>
                  <a:schemeClr val="bg1"/>
                </a:solidFill>
                <a:latin typeface="+mj-lt"/>
              </a:endParaRPr>
            </a:p>
          </p:txBody>
        </p:sp>
        <p:sp>
          <p:nvSpPr>
            <p:cNvPr id="49" name="Freeform 48"/>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endParaRPr lang="en-US" dirty="0">
                <a:solidFill>
                  <a:schemeClr val="bg1"/>
                </a:solidFill>
                <a:latin typeface="+mj-lt"/>
              </a:endParaRPr>
            </a:p>
          </p:txBody>
        </p:sp>
        <p:sp>
          <p:nvSpPr>
            <p:cNvPr id="50" name="Freeform 49"/>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1" name="Freeform 50"/>
            <p:cNvSpPr>
              <a:spLocks/>
            </p:cNvSpPr>
            <p:nvPr/>
          </p:nvSpPr>
          <p:spPr bwMode="black">
            <a:xfrm>
              <a:off x="954502" y="528528"/>
              <a:ext cx="62080"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2" name="Freeform 51"/>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3" name="Freeform 52"/>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endParaRPr lang="en-US" dirty="0">
                <a:solidFill>
                  <a:schemeClr val="bg1"/>
                </a:solidFill>
                <a:latin typeface="+mj-lt"/>
              </a:endParaRPr>
            </a:p>
          </p:txBody>
        </p:sp>
        <p:sp>
          <p:nvSpPr>
            <p:cNvPr id="54" name="Freeform 53"/>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5" name="Freeform 54"/>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6" name="Freeform 55"/>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7" name="Freeform 56"/>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endParaRPr lang="en-US" dirty="0">
                <a:solidFill>
                  <a:schemeClr val="bg1"/>
                </a:solidFill>
                <a:latin typeface="+mj-lt"/>
              </a:endParaRPr>
            </a:p>
          </p:txBody>
        </p:sp>
      </p:grpSp>
    </p:spTree>
    <p:extLst>
      <p:ext uri="{BB962C8B-B14F-4D97-AF65-F5344CB8AC3E}">
        <p14:creationId xmlns:p14="http://schemas.microsoft.com/office/powerpoint/2010/main" val="1917109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Title and Table">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345986" y="403228"/>
            <a:ext cx="11505442" cy="971709"/>
          </a:xfrm>
          <a:prstGeom prst="rect">
            <a:avLst/>
          </a:prstGeom>
        </p:spPr>
        <p:txBody>
          <a:bodyPr anchor="t" anchorCtr="0">
            <a:noAutofit/>
          </a:bodyPr>
          <a:lstStyle>
            <a:lvl1pPr algn="l">
              <a:lnSpc>
                <a:spcPct val="90000"/>
              </a:lnSpc>
              <a:defRPr sz="3200" b="0" i="0" spc="0" baseline="0">
                <a:solidFill>
                  <a:schemeClr val="accent6"/>
                </a:solidFill>
                <a:latin typeface="+mj-lt"/>
                <a:cs typeface="CiscoSans Thin"/>
              </a:defRPr>
            </a:lvl1pPr>
          </a:lstStyle>
          <a:p>
            <a:r>
              <a:rPr lang="en-US" dirty="0" smtClean="0"/>
              <a:t>Table Title Goes Here</a:t>
            </a:r>
            <a:endParaRPr lang="en-US" dirty="0"/>
          </a:p>
        </p:txBody>
      </p:sp>
      <p:sp>
        <p:nvSpPr>
          <p:cNvPr id="12" name="Table Placeholder 11"/>
          <p:cNvSpPr>
            <a:spLocks noGrp="1"/>
          </p:cNvSpPr>
          <p:nvPr>
            <p:ph type="tbl" sz="quarter" idx="12" hasCustomPrompt="1"/>
          </p:nvPr>
        </p:nvSpPr>
        <p:spPr>
          <a:xfrm>
            <a:off x="493056" y="1583269"/>
            <a:ext cx="11264082" cy="4057651"/>
          </a:xfrm>
          <a:prstGeom prst="rect">
            <a:avLst/>
          </a:prstGeom>
        </p:spPr>
        <p:txBody>
          <a:bodyPr lIns="121877" tIns="60939" rIns="121877" bIns="60939">
            <a:noAutofit/>
          </a:bodyPr>
          <a:lstStyle>
            <a:lvl1pPr marL="0" indent="0" algn="ctr">
              <a:buNone/>
              <a:defRPr sz="2800" baseline="0">
                <a:solidFill>
                  <a:schemeClr val="tx2"/>
                </a:solidFill>
                <a:latin typeface="+mn-lt"/>
              </a:defRPr>
            </a:lvl1pPr>
          </a:lstStyle>
          <a:p>
            <a:r>
              <a:rPr lang="en-GB" dirty="0" smtClean="0"/>
              <a:t>Click icon to add Table</a:t>
            </a:r>
            <a:endParaRPr lang="en-GB" dirty="0"/>
          </a:p>
        </p:txBody>
      </p:sp>
      <p:sp>
        <p:nvSpPr>
          <p:cNvPr id="4" name="Text Placeholder 9"/>
          <p:cNvSpPr>
            <a:spLocks noGrp="1"/>
          </p:cNvSpPr>
          <p:nvPr>
            <p:ph type="body" sz="quarter" idx="11" hasCustomPrompt="1"/>
          </p:nvPr>
        </p:nvSpPr>
        <p:spPr>
          <a:xfrm>
            <a:off x="332536" y="5820191"/>
            <a:ext cx="9945743" cy="276999"/>
          </a:xfrm>
          <a:prstGeom prst="rect">
            <a:avLst/>
          </a:prstGeom>
        </p:spPr>
        <p:txBody>
          <a:bodyPr wrap="square" lIns="121877" tIns="60939" rIns="121877" bIns="60939" anchor="b" anchorCtr="0">
            <a:noAutofit/>
          </a:bodyPr>
          <a:lstStyle>
            <a:lvl1pPr algn="l" defTabSz="804660">
              <a:lnSpc>
                <a:spcPct val="100000"/>
              </a:lnSpc>
              <a:spcBef>
                <a:spcPct val="50000"/>
              </a:spcBef>
              <a:buNone/>
              <a:defRPr sz="2000" b="0" i="0">
                <a:solidFill>
                  <a:schemeClr val="tx1"/>
                </a:solidFill>
                <a:latin typeface="+mj-lt"/>
                <a:cs typeface="CiscoSans ExtraLight"/>
              </a:defRPr>
            </a:lvl1pPr>
            <a:lvl2pPr>
              <a:buFont typeface="Arial" pitchFamily="34" charset="0"/>
              <a:buNone/>
              <a:defRPr sz="1500"/>
            </a:lvl2pPr>
            <a:lvl3pPr>
              <a:buFont typeface="Arial" pitchFamily="34" charset="0"/>
              <a:buNone/>
              <a:defRPr sz="1500"/>
            </a:lvl3pPr>
            <a:lvl4pPr>
              <a:buFont typeface="Arial" pitchFamily="34" charset="0"/>
              <a:buNone/>
              <a:defRPr sz="1500"/>
            </a:lvl4pPr>
            <a:lvl5pPr>
              <a:buFont typeface="Arial" pitchFamily="34" charset="0"/>
              <a:buNone/>
              <a:defRPr sz="1500"/>
            </a:lvl5pPr>
          </a:lstStyle>
          <a:p>
            <a:r>
              <a:rPr lang="en-US" dirty="0" smtClean="0"/>
              <a:t>Source information is set at 20 points.</a:t>
            </a:r>
            <a:endParaRPr lang="en-US" dirty="0"/>
          </a:p>
        </p:txBody>
      </p:sp>
    </p:spTree>
    <p:extLst>
      <p:ext uri="{BB962C8B-B14F-4D97-AF65-F5344CB8AC3E}">
        <p14:creationId xmlns:p14="http://schemas.microsoft.com/office/powerpoint/2010/main" val="3278419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2_Title and Table">
    <p:bg>
      <p:bgPr>
        <a:solidFill>
          <a:schemeClr val="tx2"/>
        </a:solid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345992" y="403228"/>
            <a:ext cx="11483965" cy="971709"/>
          </a:xfrm>
          <a:prstGeom prst="rect">
            <a:avLst/>
          </a:prstGeom>
        </p:spPr>
        <p:txBody>
          <a:bodyPr anchor="t" anchorCtr="0">
            <a:noAutofit/>
          </a:bodyPr>
          <a:lstStyle>
            <a:lvl1pPr algn="l">
              <a:lnSpc>
                <a:spcPct val="90000"/>
              </a:lnSpc>
              <a:defRPr sz="3200" b="0" i="0" spc="0" baseline="0">
                <a:solidFill>
                  <a:schemeClr val="bg1"/>
                </a:solidFill>
                <a:latin typeface="+mj-lt"/>
                <a:cs typeface="CiscoSans Thin"/>
              </a:defRPr>
            </a:lvl1pPr>
          </a:lstStyle>
          <a:p>
            <a:r>
              <a:rPr lang="en-US" dirty="0" smtClean="0"/>
              <a:t>Table Title Goes Here</a:t>
            </a:r>
            <a:endParaRPr lang="en-US" dirty="0"/>
          </a:p>
        </p:txBody>
      </p:sp>
      <p:sp>
        <p:nvSpPr>
          <p:cNvPr id="12" name="Table Placeholder 11"/>
          <p:cNvSpPr>
            <a:spLocks noGrp="1"/>
          </p:cNvSpPr>
          <p:nvPr>
            <p:ph type="tbl" sz="quarter" idx="12" hasCustomPrompt="1"/>
          </p:nvPr>
        </p:nvSpPr>
        <p:spPr>
          <a:xfrm>
            <a:off x="493061" y="1583269"/>
            <a:ext cx="11264081" cy="4057651"/>
          </a:xfrm>
          <a:prstGeom prst="rect">
            <a:avLst/>
          </a:prstGeom>
        </p:spPr>
        <p:txBody>
          <a:bodyPr lIns="121877" tIns="60939" rIns="121877" bIns="60939">
            <a:noAutofit/>
          </a:bodyPr>
          <a:lstStyle>
            <a:lvl1pPr marL="0" indent="0" algn="ctr">
              <a:buNone/>
              <a:defRPr sz="2800" baseline="0">
                <a:solidFill>
                  <a:schemeClr val="bg1"/>
                </a:solidFill>
                <a:latin typeface="+mn-lt"/>
              </a:defRPr>
            </a:lvl1pPr>
          </a:lstStyle>
          <a:p>
            <a:r>
              <a:rPr lang="en-GB" dirty="0" smtClean="0"/>
              <a:t>Click icon to add Table</a:t>
            </a:r>
            <a:endParaRPr lang="en-GB" dirty="0"/>
          </a:p>
        </p:txBody>
      </p:sp>
      <p:sp>
        <p:nvSpPr>
          <p:cNvPr id="4" name="Text Placeholder 9"/>
          <p:cNvSpPr>
            <a:spLocks noGrp="1"/>
          </p:cNvSpPr>
          <p:nvPr>
            <p:ph type="body" sz="quarter" idx="11" hasCustomPrompt="1"/>
          </p:nvPr>
        </p:nvSpPr>
        <p:spPr>
          <a:xfrm>
            <a:off x="332536" y="5820191"/>
            <a:ext cx="9945743" cy="276999"/>
          </a:xfrm>
          <a:prstGeom prst="rect">
            <a:avLst/>
          </a:prstGeom>
        </p:spPr>
        <p:txBody>
          <a:bodyPr wrap="square" lIns="121877" tIns="60939" rIns="121877" bIns="60939" anchor="b" anchorCtr="0">
            <a:noAutofit/>
          </a:bodyPr>
          <a:lstStyle>
            <a:lvl1pPr marL="0" indent="0" algn="l" defTabSz="804660">
              <a:lnSpc>
                <a:spcPct val="100000"/>
              </a:lnSpc>
              <a:spcBef>
                <a:spcPct val="50000"/>
              </a:spcBef>
              <a:buNone/>
              <a:defRPr lang="en-US" sz="2000" b="0" i="0" kern="1200" dirty="0" smtClean="0">
                <a:solidFill>
                  <a:srgbClr val="FFFFFF"/>
                </a:solidFill>
                <a:latin typeface="+mj-lt"/>
                <a:ea typeface="+mn-ea"/>
                <a:cs typeface="CiscoSans ExtraLight"/>
              </a:defRPr>
            </a:lvl1pPr>
            <a:lvl2pPr>
              <a:buFont typeface="Arial" pitchFamily="34" charset="0"/>
              <a:buNone/>
              <a:defRPr sz="1500"/>
            </a:lvl2pPr>
            <a:lvl3pPr>
              <a:buFont typeface="Arial" pitchFamily="34" charset="0"/>
              <a:buNone/>
              <a:defRPr sz="1500"/>
            </a:lvl3pPr>
            <a:lvl4pPr>
              <a:buFont typeface="Arial" pitchFamily="34" charset="0"/>
              <a:buNone/>
              <a:defRPr sz="1500"/>
            </a:lvl4pPr>
            <a:lvl5pPr>
              <a:buFont typeface="Arial" pitchFamily="34" charset="0"/>
              <a:buNone/>
              <a:defRPr sz="1500"/>
            </a:lvl5pPr>
          </a:lstStyle>
          <a:p>
            <a:r>
              <a:rPr lang="en-US" dirty="0" smtClean="0"/>
              <a:t>Source information is set at 20 points.</a:t>
            </a:r>
            <a:endParaRPr lang="en-US" dirty="0"/>
          </a:p>
        </p:txBody>
      </p:sp>
      <p:sp>
        <p:nvSpPr>
          <p:cNvPr id="6"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7"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8"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cxnSp>
        <p:nvCxnSpPr>
          <p:cNvPr id="9" name="Straight Connector 8"/>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562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4" name="Text Placeholder 9"/>
          <p:cNvSpPr>
            <a:spLocks noGrp="1"/>
          </p:cNvSpPr>
          <p:nvPr>
            <p:ph type="body" sz="quarter" idx="11" hasCustomPrompt="1"/>
          </p:nvPr>
        </p:nvSpPr>
        <p:spPr>
          <a:xfrm>
            <a:off x="327553" y="5820191"/>
            <a:ext cx="9945743" cy="276999"/>
          </a:xfrm>
          <a:prstGeom prst="rect">
            <a:avLst/>
          </a:prstGeom>
        </p:spPr>
        <p:txBody>
          <a:bodyPr wrap="square" lIns="121877" tIns="60939" rIns="121877" bIns="60939" anchor="b" anchorCtr="0">
            <a:noAutofit/>
          </a:bodyPr>
          <a:lstStyle>
            <a:lvl1pPr algn="l" defTabSz="804660">
              <a:lnSpc>
                <a:spcPct val="100000"/>
              </a:lnSpc>
              <a:spcBef>
                <a:spcPct val="50000"/>
              </a:spcBef>
              <a:buNone/>
              <a:defRPr sz="2000" b="0" i="0">
                <a:solidFill>
                  <a:schemeClr val="tx1"/>
                </a:solidFill>
                <a:latin typeface="+mj-lt"/>
                <a:cs typeface="CiscoSans ExtraLight"/>
              </a:defRPr>
            </a:lvl1pPr>
            <a:lvl2pPr>
              <a:buFont typeface="Arial" pitchFamily="34" charset="0"/>
              <a:buNone/>
              <a:defRPr sz="1500"/>
            </a:lvl2pPr>
            <a:lvl3pPr>
              <a:buFont typeface="Arial" pitchFamily="34" charset="0"/>
              <a:buNone/>
              <a:defRPr sz="1500"/>
            </a:lvl3pPr>
            <a:lvl4pPr>
              <a:buFont typeface="Arial" pitchFamily="34" charset="0"/>
              <a:buNone/>
              <a:defRPr sz="1500"/>
            </a:lvl4pPr>
            <a:lvl5pPr>
              <a:buFont typeface="Arial" pitchFamily="34" charset="0"/>
              <a:buNone/>
              <a:defRPr sz="1500"/>
            </a:lvl5pPr>
          </a:lstStyle>
          <a:p>
            <a:r>
              <a:rPr lang="en-US" dirty="0" smtClean="0"/>
              <a:t>Source information is set at 20 points.</a:t>
            </a:r>
            <a:endParaRPr lang="en-US" dirty="0"/>
          </a:p>
        </p:txBody>
      </p:sp>
      <p:sp>
        <p:nvSpPr>
          <p:cNvPr id="5" name="Title 1"/>
          <p:cNvSpPr>
            <a:spLocks noGrp="1"/>
          </p:cNvSpPr>
          <p:nvPr>
            <p:ph type="ctrTitle" hasCustomPrompt="1"/>
          </p:nvPr>
        </p:nvSpPr>
        <p:spPr>
          <a:xfrm>
            <a:off x="345992" y="403228"/>
            <a:ext cx="11506407" cy="971709"/>
          </a:xfrm>
          <a:prstGeom prst="rect">
            <a:avLst/>
          </a:prstGeom>
        </p:spPr>
        <p:txBody>
          <a:bodyPr anchor="t" anchorCtr="0">
            <a:noAutofit/>
          </a:bodyPr>
          <a:lstStyle>
            <a:lvl1pPr algn="l">
              <a:lnSpc>
                <a:spcPct val="90000"/>
              </a:lnSpc>
              <a:defRPr sz="3200" b="0" i="0" spc="0" baseline="0">
                <a:solidFill>
                  <a:schemeClr val="accent6"/>
                </a:solidFill>
                <a:latin typeface="+mj-lt"/>
                <a:cs typeface="CiscoSans Thin"/>
              </a:defRPr>
            </a:lvl1pPr>
          </a:lstStyle>
          <a:p>
            <a:r>
              <a:rPr lang="en-US" dirty="0" smtClean="0"/>
              <a:t>Chart Title Goes Here</a:t>
            </a:r>
            <a:endParaRPr lang="en-US" dirty="0"/>
          </a:p>
        </p:txBody>
      </p:sp>
      <p:sp>
        <p:nvSpPr>
          <p:cNvPr id="6" name="Chart Placeholder 2"/>
          <p:cNvSpPr>
            <a:spLocks noGrp="1"/>
          </p:cNvSpPr>
          <p:nvPr>
            <p:ph type="chart" sz="quarter" idx="10"/>
          </p:nvPr>
        </p:nvSpPr>
        <p:spPr>
          <a:xfrm>
            <a:off x="493056" y="1583269"/>
            <a:ext cx="11264082" cy="4057651"/>
          </a:xfrm>
          <a:prstGeom prst="rect">
            <a:avLst/>
          </a:prstGeom>
        </p:spPr>
        <p:txBody>
          <a:bodyPr vert="horz" lIns="121877" tIns="60939" rIns="121877" bIns="60939">
            <a:noAutofit/>
          </a:bodyPr>
          <a:lstStyle>
            <a:lvl1pPr marL="0" indent="0" algn="ctr">
              <a:buNone/>
              <a:defRPr sz="2800" b="0" i="0">
                <a:solidFill>
                  <a:schemeClr val="tx2"/>
                </a:solidFill>
                <a:latin typeface="+mn-lt"/>
                <a:cs typeface="CiscoSans ExtraLight"/>
              </a:defRPr>
            </a:lvl1pPr>
          </a:lstStyle>
          <a:p>
            <a:r>
              <a:rPr lang="en-GB" dirty="0" smtClean="0"/>
              <a:t>Click icon to add chart</a:t>
            </a:r>
            <a:endParaRPr lang="en-US" dirty="0"/>
          </a:p>
        </p:txBody>
      </p:sp>
    </p:spTree>
    <p:extLst>
      <p:ext uri="{BB962C8B-B14F-4D97-AF65-F5344CB8AC3E}">
        <p14:creationId xmlns:p14="http://schemas.microsoft.com/office/powerpoint/2010/main" val="2350473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1_Title and Chart">
    <p:bg>
      <p:bgPr>
        <a:solidFill>
          <a:schemeClr val="tx2"/>
        </a:solidFill>
        <a:effectLst/>
      </p:bgPr>
    </p:bg>
    <p:spTree>
      <p:nvGrpSpPr>
        <p:cNvPr id="1" name=""/>
        <p:cNvGrpSpPr/>
        <p:nvPr/>
      </p:nvGrpSpPr>
      <p:grpSpPr>
        <a:xfrm>
          <a:off x="0" y="0"/>
          <a:ext cx="0" cy="0"/>
          <a:chOff x="0" y="0"/>
          <a:chExt cx="0" cy="0"/>
        </a:xfrm>
      </p:grpSpPr>
      <p:sp>
        <p:nvSpPr>
          <p:cNvPr id="18" name="Chart Placeholder 2"/>
          <p:cNvSpPr>
            <a:spLocks noGrp="1"/>
          </p:cNvSpPr>
          <p:nvPr>
            <p:ph type="chart" sz="quarter" idx="10"/>
          </p:nvPr>
        </p:nvSpPr>
        <p:spPr>
          <a:xfrm>
            <a:off x="493056" y="1583269"/>
            <a:ext cx="11264082" cy="4057651"/>
          </a:xfrm>
          <a:prstGeom prst="rect">
            <a:avLst/>
          </a:prstGeom>
        </p:spPr>
        <p:txBody>
          <a:bodyPr vert="horz" lIns="121877" tIns="60939" rIns="121877" bIns="60939">
            <a:noAutofit/>
          </a:bodyPr>
          <a:lstStyle>
            <a:lvl1pPr marL="0" indent="0" algn="ctr">
              <a:buNone/>
              <a:defRPr sz="2800" b="0" i="0">
                <a:solidFill>
                  <a:srgbClr val="FFFFFF"/>
                </a:solidFill>
                <a:latin typeface="+mn-lt"/>
                <a:cs typeface="CiscoSans ExtraLight"/>
              </a:defRPr>
            </a:lvl1pPr>
          </a:lstStyle>
          <a:p>
            <a:r>
              <a:rPr lang="en-GB" dirty="0" smtClean="0"/>
              <a:t>Click icon to add chart</a:t>
            </a:r>
            <a:endParaRPr lang="en-US" dirty="0"/>
          </a:p>
        </p:txBody>
      </p:sp>
      <p:sp>
        <p:nvSpPr>
          <p:cNvPr id="19" name="Title 1"/>
          <p:cNvSpPr>
            <a:spLocks noGrp="1"/>
          </p:cNvSpPr>
          <p:nvPr>
            <p:ph type="ctrTitle" hasCustomPrompt="1"/>
          </p:nvPr>
        </p:nvSpPr>
        <p:spPr>
          <a:xfrm>
            <a:off x="345986" y="403228"/>
            <a:ext cx="11484928" cy="971709"/>
          </a:xfrm>
          <a:prstGeom prst="rect">
            <a:avLst/>
          </a:prstGeom>
        </p:spPr>
        <p:txBody>
          <a:bodyPr anchor="t" anchorCtr="0">
            <a:noAutofit/>
          </a:bodyPr>
          <a:lstStyle>
            <a:lvl1pPr algn="l">
              <a:lnSpc>
                <a:spcPct val="90000"/>
              </a:lnSpc>
              <a:defRPr sz="3200" b="0" i="0" spc="0" baseline="0">
                <a:solidFill>
                  <a:schemeClr val="bg1"/>
                </a:solidFill>
                <a:latin typeface="+mj-lt"/>
                <a:cs typeface="CiscoSans Thin"/>
              </a:defRPr>
            </a:lvl1pPr>
          </a:lstStyle>
          <a:p>
            <a:r>
              <a:rPr lang="en-US" dirty="0" smtClean="0"/>
              <a:t>Chart Title Goes Here</a:t>
            </a:r>
            <a:endParaRPr lang="en-US" dirty="0"/>
          </a:p>
        </p:txBody>
      </p:sp>
      <p:sp>
        <p:nvSpPr>
          <p:cNvPr id="22" name="Text Placeholder 9"/>
          <p:cNvSpPr>
            <a:spLocks noGrp="1"/>
          </p:cNvSpPr>
          <p:nvPr>
            <p:ph type="body" sz="quarter" idx="11" hasCustomPrompt="1"/>
          </p:nvPr>
        </p:nvSpPr>
        <p:spPr>
          <a:xfrm>
            <a:off x="327553" y="5820191"/>
            <a:ext cx="9945743" cy="276999"/>
          </a:xfrm>
          <a:prstGeom prst="rect">
            <a:avLst/>
          </a:prstGeom>
        </p:spPr>
        <p:txBody>
          <a:bodyPr wrap="square" lIns="121877" tIns="60939" rIns="121877" bIns="60939" anchor="b" anchorCtr="0">
            <a:noAutofit/>
          </a:bodyPr>
          <a:lstStyle>
            <a:lvl1pPr algn="l" defTabSz="804660">
              <a:lnSpc>
                <a:spcPct val="100000"/>
              </a:lnSpc>
              <a:spcBef>
                <a:spcPct val="50000"/>
              </a:spcBef>
              <a:buNone/>
              <a:defRPr sz="2000" b="0" i="0">
                <a:solidFill>
                  <a:srgbClr val="FFFFFF"/>
                </a:solidFill>
                <a:latin typeface="+mj-lt"/>
                <a:cs typeface="CiscoSans ExtraLight"/>
              </a:defRPr>
            </a:lvl1pPr>
            <a:lvl2pPr>
              <a:buFont typeface="Arial" pitchFamily="34" charset="0"/>
              <a:buNone/>
              <a:defRPr sz="1500"/>
            </a:lvl2pPr>
            <a:lvl3pPr>
              <a:buFont typeface="Arial" pitchFamily="34" charset="0"/>
              <a:buNone/>
              <a:defRPr sz="1500"/>
            </a:lvl3pPr>
            <a:lvl4pPr>
              <a:buFont typeface="Arial" pitchFamily="34" charset="0"/>
              <a:buNone/>
              <a:defRPr sz="1500"/>
            </a:lvl4pPr>
            <a:lvl5pPr>
              <a:buFont typeface="Arial" pitchFamily="34" charset="0"/>
              <a:buNone/>
              <a:defRPr sz="1500"/>
            </a:lvl5pPr>
          </a:lstStyle>
          <a:p>
            <a:r>
              <a:rPr lang="en-US" dirty="0" smtClean="0"/>
              <a:t>Source information is set at 20 points.</a:t>
            </a:r>
            <a:endParaRPr lang="en-US" dirty="0"/>
          </a:p>
        </p:txBody>
      </p:sp>
      <p:sp>
        <p:nvSpPr>
          <p:cNvPr id="8" name="Rectangle 5"/>
          <p:cNvSpPr>
            <a:spLocks noChangeArrowheads="1"/>
          </p:cNvSpPr>
          <p:nvPr userDrawn="1"/>
        </p:nvSpPr>
        <p:spPr bwMode="ltGray">
          <a:xfrm>
            <a:off x="10414963" y="6576141"/>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9" name="Rectangle 7"/>
          <p:cNvSpPr>
            <a:spLocks noChangeArrowheads="1"/>
          </p:cNvSpPr>
          <p:nvPr userDrawn="1"/>
        </p:nvSpPr>
        <p:spPr bwMode="ltGray">
          <a:xfrm>
            <a:off x="11544698" y="6572067"/>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10" name="Rectangle 4"/>
          <p:cNvSpPr>
            <a:spLocks noChangeArrowheads="1"/>
          </p:cNvSpPr>
          <p:nvPr userDrawn="1"/>
        </p:nvSpPr>
        <p:spPr bwMode="ltGray">
          <a:xfrm>
            <a:off x="389295" y="6555465"/>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a:t>
            </a:r>
            <a:r>
              <a:rPr lang="en-US" sz="800" b="0" i="0" baseline="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spTree>
    <p:extLst>
      <p:ext uri="{BB962C8B-B14F-4D97-AF65-F5344CB8AC3E}">
        <p14:creationId xmlns:p14="http://schemas.microsoft.com/office/powerpoint/2010/main" val="3319583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_Chart_and_Text">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45986" y="403228"/>
            <a:ext cx="11543628" cy="971709"/>
          </a:xfrm>
          <a:prstGeom prst="rect">
            <a:avLst/>
          </a:prstGeom>
        </p:spPr>
        <p:txBody>
          <a:bodyPr anchor="t" anchorCtr="0">
            <a:noAutofit/>
          </a:bodyPr>
          <a:lstStyle>
            <a:lvl1pPr algn="l">
              <a:lnSpc>
                <a:spcPct val="90000"/>
              </a:lnSpc>
              <a:defRPr sz="3200" b="0" i="0" spc="0" baseline="0">
                <a:solidFill>
                  <a:schemeClr val="accent6"/>
                </a:solidFill>
                <a:latin typeface="+mj-lt"/>
                <a:cs typeface="CiscoSans Thin"/>
              </a:defRPr>
            </a:lvl1pPr>
          </a:lstStyle>
          <a:p>
            <a:r>
              <a:rPr lang="en-US" dirty="0" smtClean="0"/>
              <a:t>Slide Title Goes Here</a:t>
            </a:r>
            <a:endParaRPr lang="en-US" dirty="0"/>
          </a:p>
        </p:txBody>
      </p:sp>
      <p:sp>
        <p:nvSpPr>
          <p:cNvPr id="10" name="Text Placeholder 17"/>
          <p:cNvSpPr>
            <a:spLocks noGrp="1"/>
          </p:cNvSpPr>
          <p:nvPr>
            <p:ph type="body" sz="quarter" idx="11" hasCustomPrompt="1"/>
          </p:nvPr>
        </p:nvSpPr>
        <p:spPr>
          <a:xfrm>
            <a:off x="340384" y="1559096"/>
            <a:ext cx="5686002" cy="4294544"/>
          </a:xfrm>
          <a:prstGeom prst="rect">
            <a:avLst/>
          </a:prstGeom>
        </p:spPr>
        <p:txBody>
          <a:bodyPr lIns="121877" tIns="60939" rIns="121877" bIns="60939" anchor="ctr" anchorCtr="0">
            <a:noAutofit/>
          </a:bodyPr>
          <a:lstStyle>
            <a:lvl1pPr marL="0" indent="0">
              <a:buNone/>
              <a:defRPr sz="2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smtClean="0"/>
              <a:t>Simple text goes here and can wrap to accommodate more lines of information</a:t>
            </a:r>
          </a:p>
        </p:txBody>
      </p:sp>
      <p:sp>
        <p:nvSpPr>
          <p:cNvPr id="3" name="Chart Placeholder 2"/>
          <p:cNvSpPr>
            <a:spLocks noGrp="1"/>
          </p:cNvSpPr>
          <p:nvPr>
            <p:ph type="chart" sz="quarter" idx="12" hasCustomPrompt="1"/>
          </p:nvPr>
        </p:nvSpPr>
        <p:spPr>
          <a:xfrm>
            <a:off x="6379816" y="1559096"/>
            <a:ext cx="5353772" cy="4292600"/>
          </a:xfrm>
          <a:prstGeom prst="rect">
            <a:avLst/>
          </a:prstGeom>
        </p:spPr>
        <p:txBody>
          <a:bodyPr vert="horz" lIns="121877" tIns="60939" rIns="121877" bIns="60939">
            <a:noAutofit/>
          </a:bodyPr>
          <a:lstStyle>
            <a:lvl1pPr marL="0" indent="0" algn="ctr">
              <a:buNone/>
              <a:defRPr sz="2800">
                <a:solidFill>
                  <a:schemeClr val="tx2"/>
                </a:solidFill>
                <a:latin typeface="+mn-lt"/>
                <a:cs typeface="CiscoSans ExtraLight"/>
              </a:defRPr>
            </a:lvl1pPr>
          </a:lstStyle>
          <a:p>
            <a:r>
              <a:rPr lang="en-US" dirty="0" smtClean="0"/>
              <a:t>Insert Chart Here</a:t>
            </a:r>
            <a:endParaRPr lang="en-US" dirty="0"/>
          </a:p>
        </p:txBody>
      </p:sp>
    </p:spTree>
    <p:extLst>
      <p:ext uri="{BB962C8B-B14F-4D97-AF65-F5344CB8AC3E}">
        <p14:creationId xmlns:p14="http://schemas.microsoft.com/office/powerpoint/2010/main" val="2464456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animEffect transition="in" filter="fade">
                                      <p:cBhvr>
                                        <p:cTn id="11" dur="500"/>
                                        <p:tgtEl>
                                          <p:spTgt spid="10">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build="p">
        <p:tmplLst>
          <p:tmpl lvl="1">
            <p:tnLst>
              <p:par>
                <p:cTn presetID="10" presetClass="entr" presetSubtype="0"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3" grpId="0"/>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1_Title_Chart and text_Gradient_Background">
    <p:bg>
      <p:bgPr>
        <a:solidFill>
          <a:schemeClr val="accent1"/>
        </a:solidFill>
        <a:effectLst/>
      </p:bgPr>
    </p:bg>
    <p:spTree>
      <p:nvGrpSpPr>
        <p:cNvPr id="1" name=""/>
        <p:cNvGrpSpPr/>
        <p:nvPr/>
      </p:nvGrpSpPr>
      <p:grpSpPr>
        <a:xfrm>
          <a:off x="0" y="0"/>
          <a:ext cx="0" cy="0"/>
          <a:chOff x="0" y="0"/>
          <a:chExt cx="0" cy="0"/>
        </a:xfrm>
      </p:grpSpPr>
      <p:sp>
        <p:nvSpPr>
          <p:cNvPr id="25" name="Text Placeholder 17"/>
          <p:cNvSpPr>
            <a:spLocks noGrp="1"/>
          </p:cNvSpPr>
          <p:nvPr>
            <p:ph type="body" sz="quarter" idx="11" hasCustomPrompt="1"/>
          </p:nvPr>
        </p:nvSpPr>
        <p:spPr>
          <a:xfrm>
            <a:off x="340384" y="1559096"/>
            <a:ext cx="5686002" cy="4294544"/>
          </a:xfrm>
          <a:prstGeom prst="rect">
            <a:avLst/>
          </a:prstGeom>
        </p:spPr>
        <p:txBody>
          <a:bodyPr lIns="121877" tIns="60939" rIns="121877" bIns="60939" anchor="ctr" anchorCtr="0">
            <a:noAutofit/>
          </a:bodyPr>
          <a:lstStyle>
            <a:lvl1pPr marL="0" indent="0">
              <a:buNone/>
              <a:defRPr sz="2800" b="0" i="0" baseline="0">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smtClean="0"/>
              <a:t>Simple text goes here and can wrap to accommodate more lines of information</a:t>
            </a:r>
          </a:p>
        </p:txBody>
      </p:sp>
      <p:sp>
        <p:nvSpPr>
          <p:cNvPr id="22" name="Chart Placeholder 2"/>
          <p:cNvSpPr>
            <a:spLocks noGrp="1"/>
          </p:cNvSpPr>
          <p:nvPr>
            <p:ph type="chart" sz="quarter" idx="12" hasCustomPrompt="1"/>
          </p:nvPr>
        </p:nvSpPr>
        <p:spPr>
          <a:xfrm>
            <a:off x="6379816" y="1559096"/>
            <a:ext cx="5353772" cy="4292600"/>
          </a:xfrm>
          <a:prstGeom prst="rect">
            <a:avLst/>
          </a:prstGeom>
        </p:spPr>
        <p:txBody>
          <a:bodyPr vert="horz" lIns="121877" tIns="60939" rIns="121877" bIns="60939">
            <a:noAutofit/>
          </a:bodyPr>
          <a:lstStyle>
            <a:lvl1pPr marL="0" indent="0" algn="ctr">
              <a:buNone/>
              <a:defRPr sz="2800">
                <a:solidFill>
                  <a:schemeClr val="bg1"/>
                </a:solidFill>
                <a:latin typeface="+mn-lt"/>
                <a:cs typeface="CiscoSans ExtraLight"/>
              </a:defRPr>
            </a:lvl1pPr>
          </a:lstStyle>
          <a:p>
            <a:r>
              <a:rPr lang="en-US" dirty="0" smtClean="0"/>
              <a:t>Insert Chart Here</a:t>
            </a:r>
            <a:endParaRPr lang="en-US" dirty="0"/>
          </a:p>
        </p:txBody>
      </p:sp>
      <p:sp>
        <p:nvSpPr>
          <p:cNvPr id="13" name="Title 1"/>
          <p:cNvSpPr>
            <a:spLocks noGrp="1"/>
          </p:cNvSpPr>
          <p:nvPr>
            <p:ph type="ctrTitle" hasCustomPrompt="1"/>
          </p:nvPr>
        </p:nvSpPr>
        <p:spPr>
          <a:xfrm>
            <a:off x="344815" y="403228"/>
            <a:ext cx="11543628" cy="971709"/>
          </a:xfrm>
          <a:prstGeom prst="rect">
            <a:avLst/>
          </a:prstGeom>
        </p:spPr>
        <p:txBody>
          <a:bodyPr anchor="t" anchorCtr="0">
            <a:noAutofit/>
          </a:bodyPr>
          <a:lstStyle>
            <a:lvl1pPr algn="l">
              <a:lnSpc>
                <a:spcPct val="90000"/>
              </a:lnSpc>
              <a:defRPr sz="3200" b="0" i="0" spc="0" baseline="0">
                <a:solidFill>
                  <a:schemeClr val="bg1"/>
                </a:solidFill>
                <a:latin typeface="+mj-lt"/>
                <a:cs typeface="CiscoSans Thin"/>
              </a:defRPr>
            </a:lvl1pPr>
          </a:lstStyle>
          <a:p>
            <a:r>
              <a:rPr lang="en-US" dirty="0" smtClean="0"/>
              <a:t>Slide Title Goes Here</a:t>
            </a:r>
            <a:endParaRPr lang="en-US" dirty="0"/>
          </a:p>
        </p:txBody>
      </p:sp>
      <p:sp>
        <p:nvSpPr>
          <p:cNvPr id="11"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12"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9"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2017  Cisco and/or its affiliates. All rights reserved.</a:t>
            </a:r>
            <a:endParaRPr lang="en-US" sz="800" b="0" i="0" dirty="0">
              <a:solidFill>
                <a:srgbClr val="FFFFFF"/>
              </a:solidFill>
              <a:latin typeface="+mn-lt"/>
              <a:cs typeface="CiscoSans Thin"/>
            </a:endParaRPr>
          </a:p>
        </p:txBody>
      </p:sp>
      <p:cxnSp>
        <p:nvCxnSpPr>
          <p:cNvPr id="10" name="Straight Connector 9"/>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6033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animEffect transition="in" filter="fade">
                                      <p:cBhvr>
                                        <p:cTn id="7" dur="500"/>
                                        <p:tgtEl>
                                          <p:spTgt spid="2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left)">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uild="p">
        <p:tmplLst>
          <p:tmpl lvl="1">
            <p:tnLst>
              <p:par>
                <p:cTn presetID="10" presetClass="entr" presetSubtype="0" fill="hold" nodeType="with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2" grpId="0"/>
      <p:bldP spid="13" grpId="0"/>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ottom title_photo and text">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44530" y="404085"/>
            <a:ext cx="11543628" cy="971709"/>
          </a:xfrm>
          <a:prstGeom prst="rect">
            <a:avLst/>
          </a:prstGeom>
        </p:spPr>
        <p:txBody>
          <a:bodyPr anchor="t" anchorCtr="0">
            <a:noAutofit/>
          </a:bodyPr>
          <a:lstStyle>
            <a:lvl1pPr algn="l">
              <a:lnSpc>
                <a:spcPct val="90000"/>
              </a:lnSpc>
              <a:defRPr sz="3200" b="0" i="0" spc="0" baseline="0">
                <a:solidFill>
                  <a:schemeClr val="accent6"/>
                </a:solidFill>
                <a:latin typeface="+mj-lt"/>
                <a:cs typeface="CiscoSans Thin"/>
              </a:defRPr>
            </a:lvl1pPr>
          </a:lstStyle>
          <a:p>
            <a:r>
              <a:rPr lang="en-US" dirty="0" smtClean="0"/>
              <a:t>Slide Title Goes Here</a:t>
            </a:r>
            <a:endParaRPr lang="en-US" dirty="0"/>
          </a:p>
        </p:txBody>
      </p:sp>
      <p:sp>
        <p:nvSpPr>
          <p:cNvPr id="10" name="Text Placeholder 17"/>
          <p:cNvSpPr>
            <a:spLocks noGrp="1"/>
          </p:cNvSpPr>
          <p:nvPr>
            <p:ph type="body" sz="quarter" idx="11" hasCustomPrompt="1"/>
          </p:nvPr>
        </p:nvSpPr>
        <p:spPr>
          <a:xfrm>
            <a:off x="340384" y="1559096"/>
            <a:ext cx="5686002" cy="4294544"/>
          </a:xfrm>
          <a:prstGeom prst="rect">
            <a:avLst/>
          </a:prstGeom>
        </p:spPr>
        <p:txBody>
          <a:bodyPr lIns="121877" tIns="60939" rIns="121877" bIns="60939" anchor="ctr" anchorCtr="0">
            <a:noAutofit/>
          </a:bodyPr>
          <a:lstStyle>
            <a:lvl1pPr marL="0" indent="0">
              <a:buNone/>
              <a:defRPr sz="2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smtClean="0"/>
              <a:t>Simple text goes here and can wrap to accommodate more lines of information</a:t>
            </a:r>
          </a:p>
        </p:txBody>
      </p:sp>
      <p:sp>
        <p:nvSpPr>
          <p:cNvPr id="11" name="Picture Placeholder 2"/>
          <p:cNvSpPr>
            <a:spLocks noGrp="1"/>
          </p:cNvSpPr>
          <p:nvPr>
            <p:ph type="pic" sz="quarter" idx="10" hasCustomPrompt="1"/>
          </p:nvPr>
        </p:nvSpPr>
        <p:spPr>
          <a:xfrm>
            <a:off x="6381426" y="1559096"/>
            <a:ext cx="5352162" cy="4295015"/>
          </a:xfrm>
          <a:prstGeom prst="rect">
            <a:avLst/>
          </a:prstGeom>
        </p:spPr>
        <p:txBody>
          <a:bodyPr vert="horz" lIns="121877" tIns="60939" rIns="121877" bIns="60939">
            <a:noAutofit/>
          </a:bodyPr>
          <a:lstStyle>
            <a:lvl1pPr marL="0" indent="0" algn="ctr">
              <a:buNone/>
              <a:defRPr sz="2800" b="0" i="0">
                <a:solidFill>
                  <a:schemeClr val="tx2"/>
                </a:solidFill>
                <a:latin typeface="+mn-lt"/>
                <a:cs typeface="CiscoSans ExtraLight"/>
              </a:defRPr>
            </a:lvl1pPr>
          </a:lstStyle>
          <a:p>
            <a:r>
              <a:rPr lang="en-US" dirty="0" smtClean="0"/>
              <a:t>Insert Image Here</a:t>
            </a:r>
            <a:endParaRPr lang="en-US" dirty="0"/>
          </a:p>
        </p:txBody>
      </p:sp>
    </p:spTree>
    <p:extLst>
      <p:ext uri="{BB962C8B-B14F-4D97-AF65-F5344CB8AC3E}">
        <p14:creationId xmlns:p14="http://schemas.microsoft.com/office/powerpoint/2010/main" val="1122910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animEffect transition="in" filter="fade">
                                      <p:cBhvr>
                                        <p:cTn id="11" dur="500"/>
                                        <p:tgtEl>
                                          <p:spTgt spid="10">
                                            <p:txEl>
                                              <p:pRg st="0" end="0"/>
                                            </p:txEl>
                                          </p:spTgt>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build="p">
        <p:tmplLst>
          <p:tmpl lvl="1">
            <p:tnLst>
              <p:par>
                <p:cTn presetID="10" presetClass="entr" presetSubtype="0"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1" grpId="0"/>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1_Bottom title_photo and text">
    <p:bg>
      <p:bgRef idx="1001">
        <a:schemeClr val="bg2"/>
      </p:bgRef>
    </p:bg>
    <p:spTree>
      <p:nvGrpSpPr>
        <p:cNvPr id="1" name=""/>
        <p:cNvGrpSpPr/>
        <p:nvPr/>
      </p:nvGrpSpPr>
      <p:grpSpPr>
        <a:xfrm>
          <a:off x="0" y="0"/>
          <a:ext cx="0" cy="0"/>
          <a:chOff x="0" y="0"/>
          <a:chExt cx="0" cy="0"/>
        </a:xfrm>
      </p:grpSpPr>
      <p:sp>
        <p:nvSpPr>
          <p:cNvPr id="13" name="Picture Placeholder 2"/>
          <p:cNvSpPr>
            <a:spLocks noGrp="1"/>
          </p:cNvSpPr>
          <p:nvPr>
            <p:ph type="pic" sz="quarter" idx="10" hasCustomPrompt="1"/>
          </p:nvPr>
        </p:nvSpPr>
        <p:spPr>
          <a:xfrm>
            <a:off x="6381426" y="1559096"/>
            <a:ext cx="5352162" cy="4295015"/>
          </a:xfrm>
          <a:prstGeom prst="rect">
            <a:avLst/>
          </a:prstGeom>
        </p:spPr>
        <p:txBody>
          <a:bodyPr vert="horz" lIns="121877" tIns="60939" rIns="121877" bIns="60939"/>
          <a:lstStyle>
            <a:lvl1pPr marL="0" indent="0" algn="ctr">
              <a:buNone/>
              <a:defRPr sz="2800" b="0" i="0">
                <a:solidFill>
                  <a:schemeClr val="tx2"/>
                </a:solidFill>
                <a:latin typeface="+mn-lt"/>
                <a:cs typeface="CiscoSans ExtraLight"/>
              </a:defRPr>
            </a:lvl1pPr>
          </a:lstStyle>
          <a:p>
            <a:r>
              <a:rPr lang="en-US" dirty="0" smtClean="0"/>
              <a:t>Insert Image Here</a:t>
            </a:r>
            <a:endParaRPr lang="en-US" dirty="0"/>
          </a:p>
        </p:txBody>
      </p:sp>
      <p:sp>
        <p:nvSpPr>
          <p:cNvPr id="18" name="Text Placeholder 17"/>
          <p:cNvSpPr>
            <a:spLocks noGrp="1"/>
          </p:cNvSpPr>
          <p:nvPr>
            <p:ph type="body" sz="quarter" idx="11" hasCustomPrompt="1"/>
          </p:nvPr>
        </p:nvSpPr>
        <p:spPr>
          <a:xfrm>
            <a:off x="340384" y="1559096"/>
            <a:ext cx="5686002" cy="4294544"/>
          </a:xfrm>
          <a:prstGeom prst="rect">
            <a:avLst/>
          </a:prstGeom>
        </p:spPr>
        <p:txBody>
          <a:bodyPr lIns="121877" tIns="60939" rIns="121877" bIns="60939" anchor="ctr" anchorCtr="0"/>
          <a:lstStyle>
            <a:lvl1pPr marL="0" indent="0">
              <a:buNone/>
              <a:defRPr sz="2800" b="0" i="0" baseline="0">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smtClean="0"/>
              <a:t>Simple text goes here and can wrap to accommodate more lines of information</a:t>
            </a:r>
          </a:p>
        </p:txBody>
      </p:sp>
      <p:sp>
        <p:nvSpPr>
          <p:cNvPr id="12" name="Title 1"/>
          <p:cNvSpPr>
            <a:spLocks noGrp="1"/>
          </p:cNvSpPr>
          <p:nvPr>
            <p:ph type="ctrTitle" hasCustomPrompt="1"/>
          </p:nvPr>
        </p:nvSpPr>
        <p:spPr>
          <a:xfrm>
            <a:off x="344815" y="403228"/>
            <a:ext cx="11543628" cy="971709"/>
          </a:xfrm>
          <a:prstGeom prst="rect">
            <a:avLst/>
          </a:prstGeom>
        </p:spPr>
        <p:txBody>
          <a:bodyPr anchor="t" anchorCtr="0"/>
          <a:lstStyle>
            <a:lvl1pPr algn="l">
              <a:lnSpc>
                <a:spcPct val="90000"/>
              </a:lnSpc>
              <a:defRPr sz="3200" b="0" i="0" spc="0" baseline="0">
                <a:solidFill>
                  <a:schemeClr val="tx2"/>
                </a:solidFill>
                <a:latin typeface="+mj-lt"/>
                <a:cs typeface="CiscoSans Thin"/>
              </a:defRPr>
            </a:lvl1pPr>
          </a:lstStyle>
          <a:p>
            <a:r>
              <a:rPr lang="en-US" dirty="0" smtClean="0"/>
              <a:t>Slide Title Goes Here</a:t>
            </a:r>
            <a:endParaRPr lang="en-US" dirty="0"/>
          </a:p>
        </p:txBody>
      </p:sp>
      <p:sp>
        <p:nvSpPr>
          <p:cNvPr id="10"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15"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9"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cxnSp>
        <p:nvCxnSpPr>
          <p:cNvPr id="14" name="Straight Connector 13"/>
          <p:cNvCxnSpPr/>
          <p:nvPr userDrawn="1"/>
        </p:nvCxnSpPr>
        <p:spPr>
          <a:xfrm>
            <a:off x="0" y="6771411"/>
            <a:ext cx="12188825" cy="0"/>
          </a:xfrm>
          <a:prstGeom prst="line">
            <a:avLst/>
          </a:prstGeom>
          <a:ln w="177800">
            <a:gradFill>
              <a:gsLst>
                <a:gs pos="0">
                  <a:schemeClr val="bg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47642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xEl>
                                              <p:pRg st="0" end="0"/>
                                            </p:txEl>
                                          </p:spTgt>
                                        </p:tgtEl>
                                        <p:attrNameLst>
                                          <p:attrName>style.visibility</p:attrName>
                                        </p:attrNameLst>
                                      </p:cBhvr>
                                      <p:to>
                                        <p:strVal val="visible"/>
                                      </p:to>
                                    </p:set>
                                    <p:animEffect transition="in" filter="fade">
                                      <p:cBhvr>
                                        <p:cTn id="10" dur="500"/>
                                        <p:tgtEl>
                                          <p:spTgt spid="18">
                                            <p:txEl>
                                              <p:pRg st="0" end="0"/>
                                            </p:txEl>
                                          </p:spTgt>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2" grpId="0"/>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2_Bottom title_photo and text">
    <p:bg>
      <p:bgPr>
        <a:solidFill>
          <a:schemeClr val="accent5"/>
        </a:solidFill>
        <a:effectLst/>
      </p:bgPr>
    </p:bg>
    <p:spTree>
      <p:nvGrpSpPr>
        <p:cNvPr id="1" name=""/>
        <p:cNvGrpSpPr/>
        <p:nvPr/>
      </p:nvGrpSpPr>
      <p:grpSpPr>
        <a:xfrm>
          <a:off x="0" y="0"/>
          <a:ext cx="0" cy="0"/>
          <a:chOff x="0" y="0"/>
          <a:chExt cx="0" cy="0"/>
        </a:xfrm>
      </p:grpSpPr>
      <p:sp>
        <p:nvSpPr>
          <p:cNvPr id="14"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15"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17"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19"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13" name="Picture Placeholder 2"/>
          <p:cNvSpPr>
            <a:spLocks noGrp="1"/>
          </p:cNvSpPr>
          <p:nvPr>
            <p:ph type="pic" sz="quarter" idx="10" hasCustomPrompt="1"/>
          </p:nvPr>
        </p:nvSpPr>
        <p:spPr>
          <a:xfrm>
            <a:off x="6369708" y="1559096"/>
            <a:ext cx="5352162" cy="4295015"/>
          </a:xfrm>
          <a:prstGeom prst="rect">
            <a:avLst/>
          </a:prstGeom>
        </p:spPr>
        <p:txBody>
          <a:bodyPr vert="horz" lIns="121877" tIns="60939" rIns="121877" bIns="60939">
            <a:noAutofit/>
          </a:bodyPr>
          <a:lstStyle>
            <a:lvl1pPr marL="0" indent="0" algn="ctr">
              <a:buNone/>
              <a:defRPr sz="2800" b="0" i="0">
                <a:solidFill>
                  <a:schemeClr val="bg1"/>
                </a:solidFill>
                <a:latin typeface="+mn-lt"/>
                <a:cs typeface="CiscoSans ExtraLight"/>
              </a:defRPr>
            </a:lvl1pPr>
          </a:lstStyle>
          <a:p>
            <a:r>
              <a:rPr lang="en-US" dirty="0" smtClean="0"/>
              <a:t>Insert Image Here</a:t>
            </a:r>
            <a:endParaRPr lang="en-US" dirty="0"/>
          </a:p>
        </p:txBody>
      </p:sp>
      <p:sp>
        <p:nvSpPr>
          <p:cNvPr id="25" name="Text Placeholder 17"/>
          <p:cNvSpPr>
            <a:spLocks noGrp="1"/>
          </p:cNvSpPr>
          <p:nvPr>
            <p:ph type="body" sz="quarter" idx="11" hasCustomPrompt="1"/>
          </p:nvPr>
        </p:nvSpPr>
        <p:spPr>
          <a:xfrm>
            <a:off x="340384" y="1559096"/>
            <a:ext cx="5686002" cy="4294544"/>
          </a:xfrm>
          <a:prstGeom prst="rect">
            <a:avLst/>
          </a:prstGeom>
        </p:spPr>
        <p:txBody>
          <a:bodyPr lIns="121877" tIns="60939" rIns="121877" bIns="60939" anchor="ctr" anchorCtr="0">
            <a:noAutofit/>
          </a:bodyPr>
          <a:lstStyle>
            <a:lvl1pPr marL="0" indent="0">
              <a:buNone/>
              <a:defRPr sz="2800" b="0" i="0" baseline="0">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smtClean="0"/>
              <a:t>Simple text goes here and can wrap to accommodate more lines of information</a:t>
            </a:r>
          </a:p>
        </p:txBody>
      </p:sp>
      <p:sp>
        <p:nvSpPr>
          <p:cNvPr id="22" name="Title 1"/>
          <p:cNvSpPr>
            <a:spLocks noGrp="1"/>
          </p:cNvSpPr>
          <p:nvPr>
            <p:ph type="ctrTitle" hasCustomPrompt="1"/>
          </p:nvPr>
        </p:nvSpPr>
        <p:spPr>
          <a:xfrm>
            <a:off x="349160" y="406400"/>
            <a:ext cx="11543628" cy="971709"/>
          </a:xfrm>
          <a:prstGeom prst="rect">
            <a:avLst/>
          </a:prstGeom>
        </p:spPr>
        <p:txBody>
          <a:bodyPr anchor="t" anchorCtr="0">
            <a:noAutofit/>
          </a:bodyPr>
          <a:lstStyle>
            <a:lvl1pPr algn="l">
              <a:lnSpc>
                <a:spcPct val="90000"/>
              </a:lnSpc>
              <a:defRPr sz="3200" b="0" i="0" spc="0" baseline="0">
                <a:solidFill>
                  <a:schemeClr val="bg1"/>
                </a:solidFill>
                <a:latin typeface="+mj-lt"/>
                <a:cs typeface="CiscoSans Thin"/>
              </a:defRPr>
            </a:lvl1pPr>
          </a:lstStyle>
          <a:p>
            <a:r>
              <a:rPr lang="en-US" dirty="0" smtClean="0"/>
              <a:t>Slide Title Goes Here</a:t>
            </a:r>
            <a:endParaRPr lang="en-US" dirty="0"/>
          </a:p>
        </p:txBody>
      </p:sp>
      <p:sp>
        <p:nvSpPr>
          <p:cNvPr id="12"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cxnSp>
        <p:nvCxnSpPr>
          <p:cNvPr id="16" name="Straight Connector 15"/>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0869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xEl>
                                              <p:pRg st="0" end="0"/>
                                            </p:txEl>
                                          </p:spTgt>
                                        </p:tgtEl>
                                        <p:attrNameLst>
                                          <p:attrName>style.visibility</p:attrName>
                                        </p:attrNameLst>
                                      </p:cBhvr>
                                      <p:to>
                                        <p:strVal val="visible"/>
                                      </p:to>
                                    </p:set>
                                    <p:animEffect transition="in" filter="fade">
                                      <p:cBhvr>
                                        <p:cTn id="10" dur="500"/>
                                        <p:tgtEl>
                                          <p:spTgt spid="25">
                                            <p:txEl>
                                              <p:pRg st="0" end="0"/>
                                            </p:txEl>
                                          </p:spTgt>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wipe(left)">
                                      <p:cBhvr>
                                        <p:cTn id="1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5" grpId="0" build="p">
        <p:tmplLst>
          <p:tmpl lvl="1">
            <p:tnLst>
              <p:par>
                <p:cTn presetID="10" presetClass="entr" presetSubtype="0" fill="hold" nodeType="with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2" grpId="0"/>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Multiple photo">
    <p:bg>
      <p:bgRef idx="1001">
        <a:schemeClr val="bg2"/>
      </p:bgRef>
    </p:bg>
    <p:spTree>
      <p:nvGrpSpPr>
        <p:cNvPr id="1" name=""/>
        <p:cNvGrpSpPr/>
        <p:nvPr/>
      </p:nvGrpSpPr>
      <p:grpSpPr>
        <a:xfrm>
          <a:off x="0" y="0"/>
          <a:ext cx="0" cy="0"/>
          <a:chOff x="0" y="0"/>
          <a:chExt cx="0" cy="0"/>
        </a:xfrm>
      </p:grpSpPr>
      <p:sp>
        <p:nvSpPr>
          <p:cNvPr id="48" name="Rectangle 47"/>
          <p:cNvSpPr/>
          <p:nvPr/>
        </p:nvSpPr>
        <p:spPr>
          <a:xfrm>
            <a:off x="4890343" y="311151"/>
            <a:ext cx="4356380" cy="2660652"/>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a:latin typeface="CiscoSans"/>
              <a:cs typeface="CiscoSans"/>
            </a:endParaRPr>
          </a:p>
        </p:txBody>
      </p:sp>
      <p:sp>
        <p:nvSpPr>
          <p:cNvPr id="49" name="Picture Placeholder 25"/>
          <p:cNvSpPr>
            <a:spLocks noGrp="1"/>
          </p:cNvSpPr>
          <p:nvPr>
            <p:ph type="pic" sz="quarter" idx="11" hasCustomPrompt="1"/>
          </p:nvPr>
        </p:nvSpPr>
        <p:spPr>
          <a:xfrm>
            <a:off x="4890720" y="311151"/>
            <a:ext cx="4356013" cy="2660652"/>
          </a:xfrm>
          <a:prstGeom prst="rect">
            <a:avLst/>
          </a:prstGeom>
          <a:solidFill>
            <a:schemeClr val="bg1">
              <a:alpha val="30000"/>
            </a:schemeClr>
          </a:solidFill>
          <a:ln>
            <a:solidFill>
              <a:schemeClr val="bg2"/>
            </a:solidFill>
          </a:ln>
          <a:effectLst/>
        </p:spPr>
        <p:txBody>
          <a:bodyPr vert="horz" lIns="91416" tIns="45709" rIns="91416" bIns="45709" rtlCol="0" anchor="ctr" anchorCtr="0">
            <a:normAutofit/>
          </a:bodyPr>
          <a:lstStyle>
            <a:lvl1pPr marL="0" indent="0" algn="ctr" defTabSz="914171" rtl="0" eaLnBrk="1" latinLnBrk="0" hangingPunct="1">
              <a:lnSpc>
                <a:spcPct val="95000"/>
              </a:lnSpc>
              <a:spcBef>
                <a:spcPts val="1440"/>
              </a:spcBef>
              <a:buClr>
                <a:srgbClr val="92D050"/>
              </a:buClr>
              <a:buSzPct val="90000"/>
              <a:buFont typeface="Arial" pitchFamily="34" charset="0"/>
              <a:buNone/>
              <a:tabLst/>
              <a:defRPr lang="en-US" sz="2000" b="0" i="0" kern="1200" baseline="0" dirty="0">
                <a:solidFill>
                  <a:schemeClr val="tx2"/>
                </a:solidFill>
                <a:latin typeface="+mn-lt"/>
                <a:ea typeface="+mn-ea"/>
                <a:cs typeface="Broadway" panose="04040905080B02020502" pitchFamily="82" charset="0"/>
              </a:defRPr>
            </a:lvl1pPr>
          </a:lstStyle>
          <a:p>
            <a:r>
              <a:rPr lang="en-US" dirty="0" smtClean="0"/>
              <a:t>Insert photo here</a:t>
            </a:r>
            <a:endParaRPr lang="en-US" dirty="0"/>
          </a:p>
        </p:txBody>
      </p:sp>
      <p:sp>
        <p:nvSpPr>
          <p:cNvPr id="29" name="Rectangle 28"/>
          <p:cNvSpPr/>
          <p:nvPr/>
        </p:nvSpPr>
        <p:spPr>
          <a:xfrm>
            <a:off x="446501" y="311151"/>
            <a:ext cx="4382506" cy="2660652"/>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a:latin typeface="CiscoSans"/>
              <a:cs typeface="CiscoSans"/>
            </a:endParaRPr>
          </a:p>
        </p:txBody>
      </p:sp>
      <p:sp>
        <p:nvSpPr>
          <p:cNvPr id="26" name="Picture Placeholder 25"/>
          <p:cNvSpPr>
            <a:spLocks noGrp="1"/>
          </p:cNvSpPr>
          <p:nvPr>
            <p:ph type="pic" sz="quarter" idx="10" hasCustomPrompt="1"/>
          </p:nvPr>
        </p:nvSpPr>
        <p:spPr>
          <a:xfrm>
            <a:off x="427660" y="311151"/>
            <a:ext cx="4401521" cy="2660652"/>
          </a:xfrm>
          <a:prstGeom prst="rect">
            <a:avLst/>
          </a:prstGeom>
          <a:solidFill>
            <a:schemeClr val="bg1">
              <a:alpha val="30000"/>
            </a:schemeClr>
          </a:solidFill>
          <a:ln>
            <a:solidFill>
              <a:schemeClr val="bg2"/>
            </a:solidFill>
          </a:ln>
          <a:effectLst/>
        </p:spPr>
        <p:txBody>
          <a:bodyPr vert="horz" lIns="91416" tIns="45709" rIns="91416" bIns="45709" rtlCol="0" anchor="ctr" anchorCtr="0">
            <a:normAutofit/>
          </a:bodyPr>
          <a:lstStyle>
            <a:lvl1pPr marL="0" indent="0" algn="ctr" defTabSz="914171" rtl="0" eaLnBrk="1" latinLnBrk="0" hangingPunct="1">
              <a:lnSpc>
                <a:spcPct val="95000"/>
              </a:lnSpc>
              <a:spcBef>
                <a:spcPts val="1440"/>
              </a:spcBef>
              <a:buClr>
                <a:srgbClr val="92D050"/>
              </a:buClr>
              <a:buSzPct val="90000"/>
              <a:buFont typeface="Arial" pitchFamily="34" charset="0"/>
              <a:buNone/>
              <a:tabLst/>
              <a:defRPr lang="en-US" sz="2000" b="0" i="0" kern="1200" dirty="0">
                <a:solidFill>
                  <a:schemeClr val="tx2"/>
                </a:solidFill>
                <a:latin typeface="+mn-lt"/>
                <a:ea typeface="+mn-ea"/>
                <a:cs typeface="Broadway" panose="04040905080B02020502" pitchFamily="82" charset="0"/>
              </a:defRPr>
            </a:lvl1pPr>
          </a:lstStyle>
          <a:p>
            <a:r>
              <a:rPr lang="en-US" dirty="0" smtClean="0"/>
              <a:t>Insert photo here</a:t>
            </a:r>
            <a:endParaRPr lang="en-US" dirty="0"/>
          </a:p>
        </p:txBody>
      </p:sp>
      <p:sp>
        <p:nvSpPr>
          <p:cNvPr id="50" name="Rectangle 49"/>
          <p:cNvSpPr/>
          <p:nvPr/>
        </p:nvSpPr>
        <p:spPr>
          <a:xfrm>
            <a:off x="9304020" y="311151"/>
            <a:ext cx="2451002" cy="1308101"/>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a:latin typeface="CiscoSans"/>
              <a:cs typeface="CiscoSans"/>
            </a:endParaRPr>
          </a:p>
        </p:txBody>
      </p:sp>
      <p:sp>
        <p:nvSpPr>
          <p:cNvPr id="51" name="Picture Placeholder 25"/>
          <p:cNvSpPr>
            <a:spLocks noGrp="1"/>
          </p:cNvSpPr>
          <p:nvPr>
            <p:ph type="pic" sz="quarter" idx="12" hasCustomPrompt="1"/>
          </p:nvPr>
        </p:nvSpPr>
        <p:spPr>
          <a:xfrm>
            <a:off x="9304020" y="311151"/>
            <a:ext cx="2451002" cy="1308101"/>
          </a:xfrm>
          <a:prstGeom prst="rect">
            <a:avLst/>
          </a:prstGeom>
          <a:solidFill>
            <a:schemeClr val="bg1">
              <a:alpha val="30000"/>
            </a:schemeClr>
          </a:solidFill>
          <a:ln>
            <a:solidFill>
              <a:schemeClr val="bg2"/>
            </a:solidFill>
          </a:ln>
          <a:effectLst/>
        </p:spPr>
        <p:txBody>
          <a:bodyPr vert="horz" lIns="91416" tIns="45709" rIns="91416" bIns="45709" rtlCol="0" anchor="ctr" anchorCtr="0">
            <a:normAutofit/>
          </a:bodyPr>
          <a:lstStyle>
            <a:lvl1pPr marL="0" indent="0" algn="ctr" defTabSz="914171" rtl="0" eaLnBrk="1" latinLnBrk="0" hangingPunct="1">
              <a:lnSpc>
                <a:spcPct val="95000"/>
              </a:lnSpc>
              <a:spcBef>
                <a:spcPts val="1440"/>
              </a:spcBef>
              <a:buClr>
                <a:srgbClr val="92D050"/>
              </a:buClr>
              <a:buSzPct val="90000"/>
              <a:buFont typeface="Arial" pitchFamily="34" charset="0"/>
              <a:buNone/>
              <a:tabLst/>
              <a:defRPr lang="en-US" sz="2000" b="0" i="0" kern="1200" dirty="0">
                <a:solidFill>
                  <a:schemeClr val="tx2"/>
                </a:solidFill>
                <a:latin typeface="+mn-lt"/>
                <a:ea typeface="+mn-ea"/>
                <a:cs typeface="Broadway" panose="04040905080B02020502" pitchFamily="82" charset="0"/>
              </a:defRPr>
            </a:lvl1pPr>
          </a:lstStyle>
          <a:p>
            <a:r>
              <a:rPr lang="en-US" dirty="0" smtClean="0"/>
              <a:t>Insert photo here</a:t>
            </a:r>
            <a:endParaRPr lang="en-US" dirty="0"/>
          </a:p>
        </p:txBody>
      </p:sp>
      <p:sp>
        <p:nvSpPr>
          <p:cNvPr id="52" name="Rectangle 51"/>
          <p:cNvSpPr/>
          <p:nvPr/>
        </p:nvSpPr>
        <p:spPr>
          <a:xfrm>
            <a:off x="446509" y="3028958"/>
            <a:ext cx="3363339" cy="345893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a:latin typeface="CiscoSans"/>
              <a:cs typeface="CiscoSans"/>
            </a:endParaRPr>
          </a:p>
        </p:txBody>
      </p:sp>
      <p:sp>
        <p:nvSpPr>
          <p:cNvPr id="53" name="Picture Placeholder 25"/>
          <p:cNvSpPr>
            <a:spLocks noGrp="1"/>
          </p:cNvSpPr>
          <p:nvPr>
            <p:ph type="pic" sz="quarter" idx="13" hasCustomPrompt="1"/>
          </p:nvPr>
        </p:nvSpPr>
        <p:spPr>
          <a:xfrm>
            <a:off x="427654" y="3028958"/>
            <a:ext cx="3382346" cy="3458935"/>
          </a:xfrm>
          <a:prstGeom prst="rect">
            <a:avLst/>
          </a:prstGeom>
          <a:solidFill>
            <a:schemeClr val="bg1">
              <a:alpha val="30000"/>
            </a:schemeClr>
          </a:solidFill>
          <a:ln>
            <a:solidFill>
              <a:schemeClr val="bg2"/>
            </a:solidFill>
          </a:ln>
          <a:effectLst/>
        </p:spPr>
        <p:txBody>
          <a:bodyPr vert="horz" lIns="91416" tIns="45709" rIns="91416" bIns="45709" rtlCol="0" anchor="ctr" anchorCtr="0">
            <a:normAutofit/>
          </a:bodyPr>
          <a:lstStyle>
            <a:lvl1pPr marL="0" indent="0" algn="ctr" defTabSz="914171" rtl="0" eaLnBrk="1" latinLnBrk="0" hangingPunct="1">
              <a:lnSpc>
                <a:spcPct val="95000"/>
              </a:lnSpc>
              <a:spcBef>
                <a:spcPts val="1440"/>
              </a:spcBef>
              <a:buClr>
                <a:srgbClr val="92D050"/>
              </a:buClr>
              <a:buSzPct val="90000"/>
              <a:buFont typeface="Arial" pitchFamily="34" charset="0"/>
              <a:buNone/>
              <a:tabLst/>
              <a:defRPr lang="en-US" sz="2000" b="0" i="0" kern="1200" dirty="0">
                <a:solidFill>
                  <a:schemeClr val="tx2"/>
                </a:solidFill>
                <a:latin typeface="+mn-lt"/>
                <a:ea typeface="+mn-ea"/>
                <a:cs typeface="Broadway" panose="04040905080B02020502" pitchFamily="82" charset="0"/>
              </a:defRPr>
            </a:lvl1pPr>
          </a:lstStyle>
          <a:p>
            <a:r>
              <a:rPr lang="en-US" dirty="0" smtClean="0"/>
              <a:t>Insert photo here</a:t>
            </a:r>
            <a:endParaRPr lang="en-US" dirty="0"/>
          </a:p>
        </p:txBody>
      </p:sp>
      <p:sp>
        <p:nvSpPr>
          <p:cNvPr id="54" name="Rectangle 53"/>
          <p:cNvSpPr/>
          <p:nvPr/>
        </p:nvSpPr>
        <p:spPr>
          <a:xfrm>
            <a:off x="3880957" y="3028958"/>
            <a:ext cx="5365768" cy="345893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a:latin typeface="CiscoSans"/>
              <a:cs typeface="CiscoSans"/>
            </a:endParaRPr>
          </a:p>
        </p:txBody>
      </p:sp>
      <p:sp>
        <p:nvSpPr>
          <p:cNvPr id="55" name="Picture Placeholder 25"/>
          <p:cNvSpPr>
            <a:spLocks noGrp="1"/>
          </p:cNvSpPr>
          <p:nvPr>
            <p:ph type="pic" sz="quarter" idx="14" hasCustomPrompt="1"/>
          </p:nvPr>
        </p:nvSpPr>
        <p:spPr>
          <a:xfrm>
            <a:off x="3876769" y="3028958"/>
            <a:ext cx="5369956" cy="3458935"/>
          </a:xfrm>
          <a:prstGeom prst="rect">
            <a:avLst/>
          </a:prstGeom>
          <a:solidFill>
            <a:schemeClr val="bg1">
              <a:alpha val="30000"/>
            </a:schemeClr>
          </a:solidFill>
          <a:ln>
            <a:solidFill>
              <a:schemeClr val="bg2"/>
            </a:solidFill>
          </a:ln>
          <a:effectLst/>
        </p:spPr>
        <p:txBody>
          <a:bodyPr vert="horz" lIns="91416" tIns="45709" rIns="91416" bIns="45709" rtlCol="0" anchor="ctr" anchorCtr="0">
            <a:normAutofit/>
          </a:bodyPr>
          <a:lstStyle>
            <a:lvl1pPr marL="0" indent="0" algn="ctr" defTabSz="914171" rtl="0" eaLnBrk="1" latinLnBrk="0" hangingPunct="1">
              <a:lnSpc>
                <a:spcPct val="95000"/>
              </a:lnSpc>
              <a:spcBef>
                <a:spcPts val="1440"/>
              </a:spcBef>
              <a:buClr>
                <a:srgbClr val="92D050"/>
              </a:buClr>
              <a:buSzPct val="90000"/>
              <a:buFont typeface="Arial" pitchFamily="34" charset="0"/>
              <a:buNone/>
              <a:tabLst/>
              <a:defRPr lang="en-US" sz="2000" b="0" i="0" kern="1200" dirty="0">
                <a:solidFill>
                  <a:schemeClr val="tx2"/>
                </a:solidFill>
                <a:latin typeface="+mn-lt"/>
                <a:ea typeface="+mn-ea"/>
                <a:cs typeface="Broadway" panose="04040905080B02020502" pitchFamily="82" charset="0"/>
              </a:defRPr>
            </a:lvl1pPr>
          </a:lstStyle>
          <a:p>
            <a:r>
              <a:rPr lang="en-US" dirty="0" smtClean="0"/>
              <a:t>Insert photo here</a:t>
            </a:r>
            <a:endParaRPr lang="en-US" dirty="0"/>
          </a:p>
        </p:txBody>
      </p:sp>
      <p:sp>
        <p:nvSpPr>
          <p:cNvPr id="56" name="Rectangle 55"/>
          <p:cNvSpPr/>
          <p:nvPr/>
        </p:nvSpPr>
        <p:spPr>
          <a:xfrm>
            <a:off x="9304020" y="1683666"/>
            <a:ext cx="2451002" cy="3442153"/>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a:latin typeface="CiscoSans"/>
              <a:cs typeface="CiscoSans"/>
            </a:endParaRPr>
          </a:p>
        </p:txBody>
      </p:sp>
      <p:sp>
        <p:nvSpPr>
          <p:cNvPr id="57" name="Picture Placeholder 25"/>
          <p:cNvSpPr>
            <a:spLocks noGrp="1"/>
          </p:cNvSpPr>
          <p:nvPr>
            <p:ph type="pic" sz="quarter" idx="15" hasCustomPrompt="1"/>
          </p:nvPr>
        </p:nvSpPr>
        <p:spPr>
          <a:xfrm>
            <a:off x="9304020" y="1676401"/>
            <a:ext cx="2451002" cy="3449411"/>
          </a:xfrm>
          <a:prstGeom prst="rect">
            <a:avLst/>
          </a:prstGeom>
          <a:solidFill>
            <a:schemeClr val="bg1">
              <a:alpha val="30000"/>
            </a:schemeClr>
          </a:solidFill>
          <a:ln>
            <a:solidFill>
              <a:schemeClr val="bg2"/>
            </a:solidFill>
          </a:ln>
          <a:effectLst/>
        </p:spPr>
        <p:txBody>
          <a:bodyPr vert="horz" lIns="91416" tIns="45709" rIns="91416" bIns="45709" rtlCol="0" anchor="ctr" anchorCtr="0">
            <a:normAutofit/>
          </a:bodyPr>
          <a:lstStyle>
            <a:lvl1pPr marL="0" indent="0" algn="ctr" defTabSz="914171" rtl="0" eaLnBrk="1" latinLnBrk="0" hangingPunct="1">
              <a:lnSpc>
                <a:spcPct val="95000"/>
              </a:lnSpc>
              <a:spcBef>
                <a:spcPts val="1440"/>
              </a:spcBef>
              <a:buClr>
                <a:srgbClr val="92D050"/>
              </a:buClr>
              <a:buSzPct val="90000"/>
              <a:buFont typeface="Arial" pitchFamily="34" charset="0"/>
              <a:buNone/>
              <a:tabLst/>
              <a:defRPr lang="en-US" sz="2000" b="0" i="0" kern="1200" dirty="0">
                <a:solidFill>
                  <a:schemeClr val="tx2"/>
                </a:solidFill>
                <a:latin typeface="+mn-lt"/>
                <a:ea typeface="+mn-ea"/>
                <a:cs typeface="Broadway" panose="04040905080B02020502" pitchFamily="82" charset="0"/>
              </a:defRPr>
            </a:lvl1pPr>
          </a:lstStyle>
          <a:p>
            <a:r>
              <a:rPr lang="en-US" dirty="0" smtClean="0"/>
              <a:t>Insert photo here</a:t>
            </a:r>
            <a:endParaRPr lang="en-US" dirty="0"/>
          </a:p>
        </p:txBody>
      </p:sp>
      <p:sp>
        <p:nvSpPr>
          <p:cNvPr id="58" name="Rectangle 57"/>
          <p:cNvSpPr/>
          <p:nvPr/>
        </p:nvSpPr>
        <p:spPr>
          <a:xfrm>
            <a:off x="9304020" y="5182964"/>
            <a:ext cx="2451002" cy="130492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a:latin typeface="CiscoSans"/>
              <a:cs typeface="CiscoSans"/>
            </a:endParaRPr>
          </a:p>
        </p:txBody>
      </p:sp>
      <p:sp>
        <p:nvSpPr>
          <p:cNvPr id="59" name="Picture Placeholder 25"/>
          <p:cNvSpPr>
            <a:spLocks noGrp="1"/>
          </p:cNvSpPr>
          <p:nvPr>
            <p:ph type="pic" sz="quarter" idx="16" hasCustomPrompt="1"/>
          </p:nvPr>
        </p:nvSpPr>
        <p:spPr>
          <a:xfrm>
            <a:off x="9304020" y="5182964"/>
            <a:ext cx="2451002" cy="1304925"/>
          </a:xfrm>
          <a:prstGeom prst="rect">
            <a:avLst/>
          </a:prstGeom>
          <a:solidFill>
            <a:schemeClr val="bg1">
              <a:alpha val="30000"/>
            </a:schemeClr>
          </a:solidFill>
          <a:ln>
            <a:solidFill>
              <a:schemeClr val="bg2"/>
            </a:solidFill>
          </a:ln>
          <a:effectLst/>
        </p:spPr>
        <p:txBody>
          <a:bodyPr vert="horz" lIns="91416" tIns="45709" rIns="91416" bIns="45709" rtlCol="0" anchor="ctr" anchorCtr="0">
            <a:normAutofit/>
          </a:bodyPr>
          <a:lstStyle>
            <a:lvl1pPr marL="0" indent="0" algn="ctr" defTabSz="914171" rtl="0" eaLnBrk="1" latinLnBrk="0" hangingPunct="1">
              <a:lnSpc>
                <a:spcPct val="95000"/>
              </a:lnSpc>
              <a:spcBef>
                <a:spcPts val="1440"/>
              </a:spcBef>
              <a:buClr>
                <a:srgbClr val="92D050"/>
              </a:buClr>
              <a:buSzPct val="90000"/>
              <a:buFont typeface="Arial" pitchFamily="34" charset="0"/>
              <a:buNone/>
              <a:tabLst/>
              <a:defRPr lang="en-US" sz="2000" b="0" i="0" kern="1200" dirty="0">
                <a:solidFill>
                  <a:schemeClr val="tx2"/>
                </a:solidFill>
                <a:latin typeface="+mn-lt"/>
                <a:ea typeface="+mn-ea"/>
                <a:cs typeface="Broadway" panose="04040905080B02020502" pitchFamily="82" charset="0"/>
              </a:defRPr>
            </a:lvl1pPr>
          </a:lstStyle>
          <a:p>
            <a:r>
              <a:rPr lang="en-US" dirty="0" smtClean="0"/>
              <a:t>Insert photo here</a:t>
            </a:r>
            <a:endParaRPr lang="en-US" dirty="0"/>
          </a:p>
        </p:txBody>
      </p:sp>
      <p:sp>
        <p:nvSpPr>
          <p:cNvPr id="20" name="Rectangle 5"/>
          <p:cNvSpPr>
            <a:spLocks noChangeArrowheads="1"/>
          </p:cNvSpPr>
          <p:nvPr userDrawn="1"/>
        </p:nvSpPr>
        <p:spPr bwMode="ltGray">
          <a:xfrm>
            <a:off x="10414963" y="6576141"/>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22" name="Rectangle 7"/>
          <p:cNvSpPr>
            <a:spLocks noChangeArrowheads="1"/>
          </p:cNvSpPr>
          <p:nvPr userDrawn="1"/>
        </p:nvSpPr>
        <p:spPr bwMode="ltGray">
          <a:xfrm>
            <a:off x="11544698" y="6572067"/>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19" name="Rectangle 4"/>
          <p:cNvSpPr>
            <a:spLocks noChangeArrowheads="1"/>
          </p:cNvSpPr>
          <p:nvPr userDrawn="1"/>
        </p:nvSpPr>
        <p:spPr bwMode="ltGray">
          <a:xfrm>
            <a:off x="389295" y="6555465"/>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spTree>
    <p:extLst>
      <p:ext uri="{BB962C8B-B14F-4D97-AF65-F5344CB8AC3E}">
        <p14:creationId xmlns:p14="http://schemas.microsoft.com/office/powerpoint/2010/main" val="19670666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_Title Slide gradient">
    <p:bg>
      <p:bgPr>
        <a:solidFill>
          <a:schemeClr val="accent1"/>
        </a:solidFill>
        <a:effectLst/>
      </p:bgPr>
    </p:bg>
    <p:spTree>
      <p:nvGrpSpPr>
        <p:cNvPr id="1" name=""/>
        <p:cNvGrpSpPr/>
        <p:nvPr/>
      </p:nvGrpSpPr>
      <p:grpSpPr>
        <a:xfrm>
          <a:off x="0" y="0"/>
          <a:ext cx="0" cy="0"/>
          <a:chOff x="0" y="0"/>
          <a:chExt cx="0" cy="0"/>
        </a:xfrm>
      </p:grpSpPr>
      <p:grpSp>
        <p:nvGrpSpPr>
          <p:cNvPr id="28" name="Group 67"/>
          <p:cNvGrpSpPr/>
          <p:nvPr userDrawn="1"/>
        </p:nvGrpSpPr>
        <p:grpSpPr>
          <a:xfrm>
            <a:off x="380123" y="410501"/>
            <a:ext cx="1150019" cy="613107"/>
            <a:chOff x="609606" y="528528"/>
            <a:chExt cx="1444732" cy="763787"/>
          </a:xfrm>
          <a:solidFill>
            <a:schemeClr val="bg1"/>
          </a:solidFill>
        </p:grpSpPr>
        <p:sp>
          <p:nvSpPr>
            <p:cNvPr id="32" name="Rectangle 31"/>
            <p:cNvSpPr>
              <a:spLocks noChangeArrowheads="1"/>
            </p:cNvSpPr>
            <p:nvPr/>
          </p:nvSpPr>
          <p:spPr bwMode="black">
            <a:xfrm>
              <a:off x="1016583" y="1035671"/>
              <a:ext cx="65914" cy="249729"/>
            </a:xfrm>
            <a:prstGeom prst="rect">
              <a:avLst/>
            </a:prstGeom>
            <a:grpFill/>
            <a:ln w="9525">
              <a:noFill/>
              <a:miter lim="800000"/>
              <a:headEnd/>
              <a:tailEnd/>
            </a:ln>
          </p:spPr>
          <p:txBody>
            <a:bodyPr/>
            <a:lstStyle/>
            <a:p>
              <a:endParaRPr lang="en-US" dirty="0">
                <a:solidFill>
                  <a:schemeClr val="bg1"/>
                </a:solidFill>
                <a:latin typeface="+mj-lt"/>
              </a:endParaRPr>
            </a:p>
          </p:txBody>
        </p:sp>
        <p:sp>
          <p:nvSpPr>
            <p:cNvPr id="45" name="Freeform 44"/>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endParaRPr lang="en-US" dirty="0">
                <a:solidFill>
                  <a:schemeClr val="bg1"/>
                </a:solidFill>
                <a:latin typeface="+mj-lt"/>
              </a:endParaRPr>
            </a:p>
          </p:txBody>
        </p:sp>
        <p:sp>
          <p:nvSpPr>
            <p:cNvPr id="46" name="Freeform 45"/>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endParaRPr lang="en-US" dirty="0">
                <a:solidFill>
                  <a:schemeClr val="bg1"/>
                </a:solidFill>
                <a:latin typeface="+mj-lt"/>
              </a:endParaRPr>
            </a:p>
          </p:txBody>
        </p:sp>
        <p:sp>
          <p:nvSpPr>
            <p:cNvPr id="47" name="Freeform 46"/>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endParaRPr lang="en-US" dirty="0">
                <a:solidFill>
                  <a:schemeClr val="bg1"/>
                </a:solidFill>
                <a:latin typeface="+mj-lt"/>
              </a:endParaRPr>
            </a:p>
          </p:txBody>
        </p:sp>
        <p:sp>
          <p:nvSpPr>
            <p:cNvPr id="48" name="Freeform 47"/>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endParaRPr lang="en-US" dirty="0">
                <a:solidFill>
                  <a:schemeClr val="bg1"/>
                </a:solidFill>
                <a:latin typeface="+mj-lt"/>
              </a:endParaRPr>
            </a:p>
          </p:txBody>
        </p:sp>
        <p:sp>
          <p:nvSpPr>
            <p:cNvPr id="49" name="Freeform 48"/>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endParaRPr lang="en-US" dirty="0">
                <a:solidFill>
                  <a:schemeClr val="bg1"/>
                </a:solidFill>
                <a:latin typeface="+mj-lt"/>
              </a:endParaRPr>
            </a:p>
          </p:txBody>
        </p:sp>
        <p:sp>
          <p:nvSpPr>
            <p:cNvPr id="50" name="Freeform 49"/>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1" name="Freeform 50"/>
            <p:cNvSpPr>
              <a:spLocks/>
            </p:cNvSpPr>
            <p:nvPr/>
          </p:nvSpPr>
          <p:spPr bwMode="black">
            <a:xfrm>
              <a:off x="954502" y="528528"/>
              <a:ext cx="62080"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2" name="Freeform 51"/>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3" name="Freeform 52"/>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endParaRPr lang="en-US" dirty="0">
                <a:solidFill>
                  <a:schemeClr val="bg1"/>
                </a:solidFill>
                <a:latin typeface="+mj-lt"/>
              </a:endParaRPr>
            </a:p>
          </p:txBody>
        </p:sp>
        <p:sp>
          <p:nvSpPr>
            <p:cNvPr id="54" name="Freeform 53"/>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5" name="Freeform 54"/>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6" name="Freeform 55"/>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endParaRPr lang="en-US" dirty="0">
                <a:solidFill>
                  <a:schemeClr val="bg1"/>
                </a:solidFill>
                <a:latin typeface="+mj-lt"/>
              </a:endParaRPr>
            </a:p>
          </p:txBody>
        </p:sp>
        <p:sp>
          <p:nvSpPr>
            <p:cNvPr id="57" name="Freeform 56"/>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endParaRPr lang="en-US" dirty="0">
                <a:solidFill>
                  <a:schemeClr val="bg1"/>
                </a:solidFill>
                <a:latin typeface="+mj-lt"/>
              </a:endParaRPr>
            </a:p>
          </p:txBody>
        </p:sp>
      </p:grpSp>
      <p:sp>
        <p:nvSpPr>
          <p:cNvPr id="22" name="Title 1"/>
          <p:cNvSpPr>
            <a:spLocks noGrp="1"/>
          </p:cNvSpPr>
          <p:nvPr>
            <p:ph type="ctrTitle" hasCustomPrompt="1"/>
          </p:nvPr>
        </p:nvSpPr>
        <p:spPr>
          <a:xfrm>
            <a:off x="295115" y="2811836"/>
            <a:ext cx="11066075" cy="859640"/>
          </a:xfrm>
          <a:prstGeom prst="rect">
            <a:avLst/>
          </a:prstGeom>
        </p:spPr>
        <p:txBody>
          <a:bodyPr anchor="b" anchorCtr="0"/>
          <a:lstStyle>
            <a:lvl1pPr marL="0" indent="0" algn="l">
              <a:lnSpc>
                <a:spcPct val="90000"/>
              </a:lnSpc>
              <a:buFont typeface="Arial" panose="020B0604020202020204" pitchFamily="34" charset="0"/>
              <a:buNone/>
              <a:defRPr sz="6000" b="0" i="0" spc="0" baseline="0">
                <a:solidFill>
                  <a:schemeClr val="bg1"/>
                </a:solidFill>
                <a:latin typeface="+mj-lt"/>
                <a:cs typeface="CiscoSans Thin"/>
              </a:defRPr>
            </a:lvl1pPr>
          </a:lstStyle>
          <a:p>
            <a:r>
              <a:rPr lang="en-US" dirty="0" smtClean="0"/>
              <a:t>Presentation Title Goes Here</a:t>
            </a:r>
            <a:endParaRPr lang="en-US" dirty="0"/>
          </a:p>
        </p:txBody>
      </p:sp>
      <p:sp>
        <p:nvSpPr>
          <p:cNvPr id="27" name="Subtitle 2"/>
          <p:cNvSpPr>
            <a:spLocks noGrp="1"/>
          </p:cNvSpPr>
          <p:nvPr>
            <p:ph type="subTitle" idx="1" hasCustomPrompt="1"/>
          </p:nvPr>
        </p:nvSpPr>
        <p:spPr>
          <a:xfrm>
            <a:off x="297910" y="4828023"/>
            <a:ext cx="10851920" cy="384175"/>
          </a:xfrm>
          <a:prstGeom prst="rect">
            <a:avLst/>
          </a:prstGeom>
        </p:spPr>
        <p:txBody>
          <a:bodyPr lIns="121877" tIns="60939" rIns="121877" bIns="60939" anchor="b" anchorCtr="0">
            <a:noAutofit/>
          </a:bodyPr>
          <a:lstStyle>
            <a:lvl1pPr marL="0" indent="0" algn="l">
              <a:buNone/>
              <a:defRPr sz="1600" b="0" i="0">
                <a:solidFill>
                  <a:schemeClr val="bg1"/>
                </a:solidFill>
                <a:latin typeface="+mn-lt"/>
                <a:cs typeface="CiscoSans"/>
              </a:defRPr>
            </a:lvl1pPr>
            <a:lvl2pPr marL="457081" indent="0" algn="ctr">
              <a:buNone/>
              <a:defRPr>
                <a:solidFill>
                  <a:schemeClr val="tx1">
                    <a:tint val="75000"/>
                  </a:schemeClr>
                </a:solidFill>
              </a:defRPr>
            </a:lvl2pPr>
            <a:lvl3pPr marL="914171" indent="0" algn="ctr">
              <a:buNone/>
              <a:defRPr>
                <a:solidFill>
                  <a:schemeClr val="tx1">
                    <a:tint val="75000"/>
                  </a:schemeClr>
                </a:solidFill>
              </a:defRPr>
            </a:lvl3pPr>
            <a:lvl4pPr marL="1371256" indent="0" algn="ctr">
              <a:buNone/>
              <a:defRPr>
                <a:solidFill>
                  <a:schemeClr val="tx1">
                    <a:tint val="75000"/>
                  </a:schemeClr>
                </a:solidFill>
              </a:defRPr>
            </a:lvl4pPr>
            <a:lvl5pPr marL="1828344" indent="0" algn="ctr">
              <a:buNone/>
              <a:defRPr>
                <a:solidFill>
                  <a:schemeClr val="tx1">
                    <a:tint val="75000"/>
                  </a:schemeClr>
                </a:solidFill>
              </a:defRPr>
            </a:lvl5pPr>
            <a:lvl6pPr marL="2285425" indent="0" algn="ctr">
              <a:buNone/>
              <a:defRPr>
                <a:solidFill>
                  <a:schemeClr val="tx1">
                    <a:tint val="75000"/>
                  </a:schemeClr>
                </a:solidFill>
              </a:defRPr>
            </a:lvl6pPr>
            <a:lvl7pPr marL="2742515" indent="0" algn="ctr">
              <a:buNone/>
              <a:defRPr>
                <a:solidFill>
                  <a:schemeClr val="tx1">
                    <a:tint val="75000"/>
                  </a:schemeClr>
                </a:solidFill>
              </a:defRPr>
            </a:lvl7pPr>
            <a:lvl8pPr marL="3199600" indent="0" algn="ctr">
              <a:buNone/>
              <a:defRPr>
                <a:solidFill>
                  <a:schemeClr val="tx1">
                    <a:tint val="75000"/>
                  </a:schemeClr>
                </a:solidFill>
              </a:defRPr>
            </a:lvl8pPr>
            <a:lvl9pPr marL="3656688" indent="0" algn="ctr">
              <a:buNone/>
              <a:defRPr>
                <a:solidFill>
                  <a:schemeClr val="tx1">
                    <a:tint val="75000"/>
                  </a:schemeClr>
                </a:solidFill>
              </a:defRPr>
            </a:lvl9pPr>
          </a:lstStyle>
          <a:p>
            <a:r>
              <a:rPr lang="en-US" dirty="0" smtClean="0"/>
              <a:t>Speaker Name</a:t>
            </a:r>
            <a:endParaRPr lang="en-US" dirty="0"/>
          </a:p>
        </p:txBody>
      </p:sp>
      <p:sp>
        <p:nvSpPr>
          <p:cNvPr id="29" name="Text Placeholder 38"/>
          <p:cNvSpPr>
            <a:spLocks noGrp="1"/>
          </p:cNvSpPr>
          <p:nvPr>
            <p:ph type="body" sz="quarter" idx="10" hasCustomPrompt="1"/>
          </p:nvPr>
        </p:nvSpPr>
        <p:spPr>
          <a:xfrm>
            <a:off x="297910" y="5164909"/>
            <a:ext cx="10851848" cy="384175"/>
          </a:xfrm>
          <a:prstGeom prst="rect">
            <a:avLst/>
          </a:prstGeom>
        </p:spPr>
        <p:txBody>
          <a:bodyPr lIns="121877" tIns="60939" rIns="121877" bIns="60939"/>
          <a:lstStyle>
            <a:lvl1pPr marL="0" indent="0" algn="l">
              <a:buFontTx/>
              <a:buNone/>
              <a:defRPr lang="en-US" sz="1600" b="0" i="0" kern="1200" dirty="0" smtClean="0">
                <a:solidFill>
                  <a:schemeClr val="bg1"/>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US" dirty="0" smtClean="0"/>
              <a:t>Speaker Title</a:t>
            </a:r>
            <a:endParaRPr lang="en-US" dirty="0"/>
          </a:p>
        </p:txBody>
      </p:sp>
      <p:sp>
        <p:nvSpPr>
          <p:cNvPr id="30" name="Text Placeholder 40"/>
          <p:cNvSpPr>
            <a:spLocks noGrp="1"/>
          </p:cNvSpPr>
          <p:nvPr>
            <p:ph type="body" sz="quarter" idx="11" hasCustomPrompt="1"/>
          </p:nvPr>
        </p:nvSpPr>
        <p:spPr>
          <a:xfrm>
            <a:off x="297910" y="5938230"/>
            <a:ext cx="10851848" cy="384175"/>
          </a:xfrm>
          <a:prstGeom prst="rect">
            <a:avLst/>
          </a:prstGeom>
        </p:spPr>
        <p:txBody>
          <a:bodyPr lIns="121877" tIns="60939" rIns="121877" bIns="60939"/>
          <a:lstStyle>
            <a:lvl1pPr marL="0" indent="0" algn="l">
              <a:buFontTx/>
              <a:buNone/>
              <a:defRPr lang="en-US" sz="1600" b="0" i="0" kern="1200" dirty="0" smtClean="0">
                <a:solidFill>
                  <a:schemeClr val="bg1"/>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US" dirty="0" smtClean="0"/>
              <a:t>Date</a:t>
            </a:r>
            <a:endParaRPr lang="en-US" dirty="0"/>
          </a:p>
        </p:txBody>
      </p:sp>
      <p:sp>
        <p:nvSpPr>
          <p:cNvPr id="31" name="Text Placeholder 2"/>
          <p:cNvSpPr>
            <a:spLocks noGrp="1"/>
          </p:cNvSpPr>
          <p:nvPr>
            <p:ph type="body" sz="quarter" idx="13" hasCustomPrompt="1"/>
          </p:nvPr>
        </p:nvSpPr>
        <p:spPr>
          <a:xfrm>
            <a:off x="297910" y="3496671"/>
            <a:ext cx="11069703" cy="398668"/>
          </a:xfrm>
          <a:prstGeom prst="rect">
            <a:avLst/>
          </a:prstGeom>
        </p:spPr>
        <p:txBody>
          <a:bodyPr lIns="121877" tIns="60939" rIns="121877" bIns="60939"/>
          <a:lstStyle>
            <a:lvl1pPr marL="0" indent="0">
              <a:buFont typeface="Arial" panose="020B0604020202020204" pitchFamily="34" charset="0"/>
              <a:buNone/>
              <a:defRPr sz="2400" baseline="0">
                <a:solidFill>
                  <a:schemeClr val="bg1"/>
                </a:solidFill>
                <a:latin typeface="+mj-lt"/>
              </a:defRPr>
            </a:lvl1pPr>
            <a:lvl2pPr marL="406320" indent="0">
              <a:buNone/>
              <a:defRPr/>
            </a:lvl2pPr>
            <a:lvl3pPr marL="569792" indent="0">
              <a:buNone/>
              <a:defRPr/>
            </a:lvl3pPr>
            <a:lvl4pPr marL="688833" indent="0">
              <a:buNone/>
              <a:defRPr/>
            </a:lvl4pPr>
            <a:lvl5pPr marL="801521" indent="0">
              <a:buNone/>
              <a:defRPr/>
            </a:lvl5pPr>
          </a:lstStyle>
          <a:p>
            <a:pPr lvl="0"/>
            <a:r>
              <a:rPr lang="en-GB" dirty="0" smtClean="0"/>
              <a:t>Subhead goes here</a:t>
            </a:r>
            <a:endParaRPr lang="en-GB" dirty="0"/>
          </a:p>
        </p:txBody>
      </p:sp>
    </p:spTree>
    <p:extLst>
      <p:ext uri="{BB962C8B-B14F-4D97-AF65-F5344CB8AC3E}">
        <p14:creationId xmlns:p14="http://schemas.microsoft.com/office/powerpoint/2010/main" val="677113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single photo with caption">
    <p:bg>
      <p:bgRef idx="1001">
        <a:schemeClr val="bg2"/>
      </p:bgRef>
    </p:bg>
    <p:spTree>
      <p:nvGrpSpPr>
        <p:cNvPr id="1" name=""/>
        <p:cNvGrpSpPr/>
        <p:nvPr/>
      </p:nvGrpSpPr>
      <p:grpSpPr>
        <a:xfrm>
          <a:off x="0" y="0"/>
          <a:ext cx="0" cy="0"/>
          <a:chOff x="0" y="0"/>
          <a:chExt cx="0" cy="0"/>
        </a:xfrm>
      </p:grpSpPr>
      <p:sp>
        <p:nvSpPr>
          <p:cNvPr id="29" name="Rectangle 28"/>
          <p:cNvSpPr/>
          <p:nvPr/>
        </p:nvSpPr>
        <p:spPr>
          <a:xfrm>
            <a:off x="2521843" y="795528"/>
            <a:ext cx="7130463" cy="4005072"/>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0" tIns="45711" rIns="91420" bIns="45711" rtlCol="0" anchor="ctr"/>
          <a:lstStyle/>
          <a:p>
            <a:pPr algn="ctr"/>
            <a:endParaRPr lang="en-US" dirty="0">
              <a:latin typeface="+mj-lt"/>
            </a:endParaRPr>
          </a:p>
        </p:txBody>
      </p:sp>
      <p:sp>
        <p:nvSpPr>
          <p:cNvPr id="23" name="Rectangle 22"/>
          <p:cNvSpPr/>
          <p:nvPr userDrawn="1"/>
        </p:nvSpPr>
        <p:spPr>
          <a:xfrm>
            <a:off x="2521843" y="4794355"/>
            <a:ext cx="7128213" cy="996372"/>
          </a:xfrm>
          <a:prstGeom prst="rect">
            <a:avLst/>
          </a:prstGeom>
          <a:noFill/>
          <a:ln>
            <a:noFill/>
          </a:ln>
          <a:effectLst>
            <a:outerShdw blurRad="1143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20" tIns="45711" rIns="91420" bIns="45711" rtlCol="0" anchor="ctr"/>
          <a:lstStyle/>
          <a:p>
            <a:pPr algn="ctr"/>
            <a:endParaRPr lang="en-US" dirty="0">
              <a:latin typeface="+mj-lt"/>
            </a:endParaRPr>
          </a:p>
        </p:txBody>
      </p:sp>
      <p:sp>
        <p:nvSpPr>
          <p:cNvPr id="26" name="Picture Placeholder 25"/>
          <p:cNvSpPr>
            <a:spLocks noGrp="1"/>
          </p:cNvSpPr>
          <p:nvPr>
            <p:ph type="pic" sz="quarter" idx="10"/>
          </p:nvPr>
        </p:nvSpPr>
        <p:spPr>
          <a:xfrm>
            <a:off x="2532991" y="795528"/>
            <a:ext cx="7103800" cy="4005072"/>
          </a:xfrm>
          <a:prstGeom prst="rect">
            <a:avLst/>
          </a:prstGeom>
          <a:solidFill>
            <a:schemeClr val="bg1">
              <a:alpha val="30000"/>
            </a:schemeClr>
          </a:solidFill>
          <a:ln>
            <a:solidFill>
              <a:schemeClr val="bg2"/>
            </a:solidFill>
          </a:ln>
          <a:effectLst/>
        </p:spPr>
        <p:txBody>
          <a:bodyPr lIns="121877" tIns="60939" rIns="121877" bIns="60939" anchor="ctr" anchorCtr="0"/>
          <a:lstStyle>
            <a:lvl1pPr algn="ctr">
              <a:buFontTx/>
              <a:buNone/>
              <a:defRPr>
                <a:solidFill>
                  <a:schemeClr val="tx1"/>
                </a:solidFill>
                <a:latin typeface="+mj-lt"/>
              </a:defRPr>
            </a:lvl1pPr>
          </a:lstStyle>
          <a:p>
            <a:r>
              <a:rPr lang="en-GB" dirty="0" smtClean="0"/>
              <a:t>Drag picture to placeholder or click icon to add</a:t>
            </a:r>
            <a:endParaRPr lang="en-US" dirty="0"/>
          </a:p>
        </p:txBody>
      </p:sp>
      <p:sp>
        <p:nvSpPr>
          <p:cNvPr id="11" name="Title 10"/>
          <p:cNvSpPr>
            <a:spLocks noGrp="1"/>
          </p:cNvSpPr>
          <p:nvPr>
            <p:ph type="title"/>
          </p:nvPr>
        </p:nvSpPr>
        <p:spPr>
          <a:xfrm>
            <a:off x="2753777" y="4873439"/>
            <a:ext cx="6763665" cy="838200"/>
          </a:xfrm>
        </p:spPr>
        <p:txBody>
          <a:bodyPr anchor="ctr"/>
          <a:lstStyle>
            <a:lvl1pPr>
              <a:defRPr sz="2700">
                <a:solidFill>
                  <a:schemeClr val="tx1"/>
                </a:solidFill>
                <a:latin typeface="+mj-lt"/>
              </a:defRPr>
            </a:lvl1pPr>
          </a:lstStyle>
          <a:p>
            <a:r>
              <a:rPr lang="en-GB" smtClean="0"/>
              <a:t>Click to edit Master title style</a:t>
            </a:r>
            <a:endParaRPr lang="en-US" dirty="0"/>
          </a:p>
        </p:txBody>
      </p:sp>
      <p:sp>
        <p:nvSpPr>
          <p:cNvPr id="10" name="Rectangle 7"/>
          <p:cNvSpPr>
            <a:spLocks noChangeArrowheads="1"/>
          </p:cNvSpPr>
          <p:nvPr userDrawn="1"/>
        </p:nvSpPr>
        <p:spPr bwMode="ltGray">
          <a:xfrm>
            <a:off x="11544690" y="6549658"/>
            <a:ext cx="294052" cy="206014"/>
          </a:xfrm>
          <a:prstGeom prst="rect">
            <a:avLst/>
          </a:prstGeom>
          <a:noFill/>
          <a:ln w="9525" algn="ctr">
            <a:noFill/>
            <a:miter lim="800000"/>
            <a:headEnd/>
            <a:tailEnd/>
          </a:ln>
          <a:effectLst/>
        </p:spPr>
        <p:txBody>
          <a:bodyPr wrap="none" lIns="82104" tIns="41051" rIns="82104" bIns="41051" anchor="b">
            <a:spAutoFit/>
          </a:bodyPr>
          <a:lstStyle/>
          <a:p>
            <a:pPr algn="r" defTabSz="814217">
              <a:lnSpc>
                <a:spcPct val="100000"/>
              </a:lnSpc>
            </a:pPr>
            <a:fld id="{DFCF27A5-1A5B-48D3-A060-2758FFBB1ADD}" type="slidenum">
              <a:rPr lang="en-US" sz="800">
                <a:solidFill>
                  <a:schemeClr val="bg2"/>
                </a:solidFill>
                <a:latin typeface="+mn-lt"/>
              </a:rPr>
              <a:pPr algn="r" defTabSz="814217">
                <a:lnSpc>
                  <a:spcPct val="100000"/>
                </a:lnSpc>
              </a:pPr>
              <a:t>‹#›</a:t>
            </a:fld>
            <a:endParaRPr lang="en-US" sz="800" dirty="0">
              <a:solidFill>
                <a:schemeClr val="bg2"/>
              </a:solidFill>
              <a:latin typeface="+mn-lt"/>
            </a:endParaRPr>
          </a:p>
        </p:txBody>
      </p:sp>
      <p:sp>
        <p:nvSpPr>
          <p:cNvPr id="15" name="Rectangle 5"/>
          <p:cNvSpPr>
            <a:spLocks noChangeArrowheads="1"/>
          </p:cNvSpPr>
          <p:nvPr userDrawn="1"/>
        </p:nvSpPr>
        <p:spPr bwMode="ltGray">
          <a:xfrm>
            <a:off x="10414963" y="6576141"/>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16" name="Rectangle 7"/>
          <p:cNvSpPr>
            <a:spLocks noChangeArrowheads="1"/>
          </p:cNvSpPr>
          <p:nvPr userDrawn="1"/>
        </p:nvSpPr>
        <p:spPr bwMode="ltGray">
          <a:xfrm>
            <a:off x="11544698" y="6572067"/>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14" name="Rectangle 4"/>
          <p:cNvSpPr>
            <a:spLocks noChangeArrowheads="1"/>
          </p:cNvSpPr>
          <p:nvPr userDrawn="1"/>
        </p:nvSpPr>
        <p:spPr bwMode="ltGray">
          <a:xfrm>
            <a:off x="389295" y="6555465"/>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spTree>
    <p:extLst>
      <p:ext uri="{BB962C8B-B14F-4D97-AF65-F5344CB8AC3E}">
        <p14:creationId xmlns:p14="http://schemas.microsoft.com/office/powerpoint/2010/main" val="253145271"/>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Small photo_top left">
    <p:bg>
      <p:bgRef idx="1001">
        <a:schemeClr val="bg2"/>
      </p:bgRef>
    </p:bg>
    <p:spTree>
      <p:nvGrpSpPr>
        <p:cNvPr id="1" name=""/>
        <p:cNvGrpSpPr/>
        <p:nvPr/>
      </p:nvGrpSpPr>
      <p:grpSpPr>
        <a:xfrm>
          <a:off x="0" y="0"/>
          <a:ext cx="0" cy="0"/>
          <a:chOff x="0" y="0"/>
          <a:chExt cx="0" cy="0"/>
        </a:xfrm>
      </p:grpSpPr>
      <p:sp>
        <p:nvSpPr>
          <p:cNvPr id="32" name="Rectangle 31"/>
          <p:cNvSpPr/>
          <p:nvPr/>
        </p:nvSpPr>
        <p:spPr>
          <a:xfrm>
            <a:off x="450988" y="310896"/>
            <a:ext cx="4363599" cy="2459736"/>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0" tIns="45711" rIns="91420" bIns="45711" rtlCol="0" anchor="ctr"/>
          <a:lstStyle/>
          <a:p>
            <a:pPr algn="ctr"/>
            <a:endParaRPr lang="en-US" dirty="0">
              <a:latin typeface="+mj-lt"/>
            </a:endParaRPr>
          </a:p>
        </p:txBody>
      </p:sp>
      <p:sp>
        <p:nvSpPr>
          <p:cNvPr id="26" name="Picture Placeholder 25"/>
          <p:cNvSpPr>
            <a:spLocks noGrp="1"/>
          </p:cNvSpPr>
          <p:nvPr>
            <p:ph type="pic" sz="quarter" idx="10"/>
          </p:nvPr>
        </p:nvSpPr>
        <p:spPr>
          <a:xfrm>
            <a:off x="450988" y="310896"/>
            <a:ext cx="4363599" cy="2459736"/>
          </a:xfrm>
          <a:prstGeom prst="rect">
            <a:avLst/>
          </a:prstGeom>
          <a:solidFill>
            <a:schemeClr val="bg1">
              <a:alpha val="30000"/>
            </a:schemeClr>
          </a:solidFill>
          <a:ln>
            <a:solidFill>
              <a:schemeClr val="bg2"/>
            </a:solidFill>
          </a:ln>
          <a:effectLst/>
        </p:spPr>
        <p:txBody>
          <a:bodyPr vert="horz" lIns="91420" tIns="45711" rIns="91420" bIns="45711" rtlCol="0" anchor="ctr" anchorCtr="0">
            <a:normAutofit/>
          </a:bodyPr>
          <a:lstStyle>
            <a:lvl1pPr marL="0" indent="0" algn="ctr" defTabSz="914209" rtl="0" eaLnBrk="1" latinLnBrk="0" hangingPunct="1">
              <a:lnSpc>
                <a:spcPct val="95000"/>
              </a:lnSpc>
              <a:spcBef>
                <a:spcPts val="1440"/>
              </a:spcBef>
              <a:buClr>
                <a:srgbClr val="92D050"/>
              </a:buClr>
              <a:buSzPct val="90000"/>
              <a:buFont typeface="Arial" pitchFamily="34" charset="0"/>
              <a:buNone/>
              <a:tabLst/>
              <a:defRPr lang="en-US" sz="2000" kern="1200" dirty="0">
                <a:solidFill>
                  <a:schemeClr val="tx1"/>
                </a:solidFill>
                <a:latin typeface="+mj-lt"/>
                <a:ea typeface="+mn-ea"/>
                <a:cs typeface="+mn-cs"/>
              </a:defRPr>
            </a:lvl1pPr>
          </a:lstStyle>
          <a:p>
            <a:r>
              <a:rPr lang="en-GB" dirty="0" smtClean="0"/>
              <a:t>Drag picture to placeholder or click icon to add</a:t>
            </a:r>
            <a:endParaRPr lang="en-US" dirty="0"/>
          </a:p>
        </p:txBody>
      </p:sp>
      <p:sp>
        <p:nvSpPr>
          <p:cNvPr id="9" name="Title 8"/>
          <p:cNvSpPr>
            <a:spLocks noGrp="1"/>
          </p:cNvSpPr>
          <p:nvPr>
            <p:ph type="title" hasCustomPrompt="1"/>
          </p:nvPr>
        </p:nvSpPr>
        <p:spPr>
          <a:xfrm>
            <a:off x="317373" y="3429000"/>
            <a:ext cx="9343297" cy="1421928"/>
          </a:xfrm>
        </p:spPr>
        <p:txBody>
          <a:bodyPr anchor="t">
            <a:noAutofit/>
          </a:bodyPr>
          <a:lstStyle>
            <a:lvl1pPr marL="0" marR="0" indent="0" algn="l" defTabSz="914209" rtl="0" eaLnBrk="1" fontAlgn="auto" latinLnBrk="0" hangingPunct="1">
              <a:lnSpc>
                <a:spcPct val="80000"/>
              </a:lnSpc>
              <a:spcBef>
                <a:spcPct val="0"/>
              </a:spcBef>
              <a:spcAft>
                <a:spcPts val="0"/>
              </a:spcAft>
              <a:buClrTx/>
              <a:buSzTx/>
              <a:buFontTx/>
              <a:buNone/>
              <a:tabLst/>
              <a:defRPr sz="6000">
                <a:solidFill>
                  <a:schemeClr val="tx1"/>
                </a:solidFill>
                <a:latin typeface="+mj-lt"/>
              </a:defRPr>
            </a:lvl1pPr>
          </a:lstStyle>
          <a:p>
            <a:r>
              <a:rPr lang="en-US" dirty="0" smtClean="0"/>
              <a:t>Large photo </a:t>
            </a:r>
            <a:br>
              <a:rPr lang="en-US" dirty="0" smtClean="0"/>
            </a:br>
            <a:r>
              <a:rPr lang="en-US" dirty="0" smtClean="0"/>
              <a:t>caption here.</a:t>
            </a:r>
          </a:p>
        </p:txBody>
      </p:sp>
      <p:sp>
        <p:nvSpPr>
          <p:cNvPr id="8" name="Rectangle 4"/>
          <p:cNvSpPr>
            <a:spLocks noChangeArrowheads="1"/>
          </p:cNvSpPr>
          <p:nvPr userDrawn="1"/>
        </p:nvSpPr>
        <p:spPr bwMode="ltGray">
          <a:xfrm>
            <a:off x="389294" y="6555465"/>
            <a:ext cx="4559499" cy="206047"/>
          </a:xfrm>
          <a:prstGeom prst="rect">
            <a:avLst/>
          </a:prstGeom>
          <a:noFill/>
          <a:ln w="9525">
            <a:noFill/>
            <a:miter lim="800000"/>
            <a:headEnd/>
            <a:tailEnd/>
          </a:ln>
          <a:effectLst/>
        </p:spPr>
        <p:txBody>
          <a:bodyPr wrap="square" lIns="82104" tIns="41051" rIns="82104" bIns="41051" anchor="b" anchorCtr="0">
            <a:spAutoFit/>
          </a:bodyPr>
          <a:lstStyle/>
          <a:p>
            <a:pPr algn="l" defTabSz="814217">
              <a:lnSpc>
                <a:spcPct val="100000"/>
              </a:lnSpc>
            </a:pPr>
            <a:r>
              <a:rPr lang="en-US" sz="800" dirty="0" smtClean="0">
                <a:solidFill>
                  <a:schemeClr val="bg2"/>
                </a:solidFill>
                <a:latin typeface="+mj-lt"/>
              </a:rPr>
              <a:t>© 2013</a:t>
            </a:r>
            <a:r>
              <a:rPr lang="en-US" sz="800" baseline="0" dirty="0" smtClean="0">
                <a:solidFill>
                  <a:schemeClr val="bg2"/>
                </a:solidFill>
                <a:latin typeface="+mj-lt"/>
              </a:rPr>
              <a:t>  </a:t>
            </a:r>
            <a:r>
              <a:rPr lang="en-US" sz="800" dirty="0" smtClean="0">
                <a:solidFill>
                  <a:schemeClr val="bg2"/>
                </a:solidFill>
                <a:latin typeface="+mj-lt"/>
              </a:rPr>
              <a:t>Cisco and/or its affiliates. All rights reserved.</a:t>
            </a:r>
            <a:endParaRPr lang="en-US" sz="800" dirty="0">
              <a:solidFill>
                <a:schemeClr val="bg2"/>
              </a:solidFill>
              <a:latin typeface="+mj-lt"/>
            </a:endParaRPr>
          </a:p>
        </p:txBody>
      </p:sp>
      <p:sp>
        <p:nvSpPr>
          <p:cNvPr id="10" name="Rectangle 7"/>
          <p:cNvSpPr>
            <a:spLocks noChangeArrowheads="1"/>
          </p:cNvSpPr>
          <p:nvPr userDrawn="1"/>
        </p:nvSpPr>
        <p:spPr bwMode="ltGray">
          <a:xfrm>
            <a:off x="11544690" y="6549658"/>
            <a:ext cx="294052" cy="206014"/>
          </a:xfrm>
          <a:prstGeom prst="rect">
            <a:avLst/>
          </a:prstGeom>
          <a:noFill/>
          <a:ln w="9525" algn="ctr">
            <a:noFill/>
            <a:miter lim="800000"/>
            <a:headEnd/>
            <a:tailEnd/>
          </a:ln>
          <a:effectLst/>
        </p:spPr>
        <p:txBody>
          <a:bodyPr wrap="none" lIns="82104" tIns="41051" rIns="82104" bIns="41051" anchor="b">
            <a:spAutoFit/>
          </a:bodyPr>
          <a:lstStyle/>
          <a:p>
            <a:pPr algn="r" defTabSz="814217">
              <a:lnSpc>
                <a:spcPct val="100000"/>
              </a:lnSpc>
            </a:pPr>
            <a:fld id="{DFCF27A5-1A5B-48D3-A060-2758FFBB1ADD}" type="slidenum">
              <a:rPr lang="en-US" sz="800">
                <a:solidFill>
                  <a:schemeClr val="bg2"/>
                </a:solidFill>
                <a:latin typeface="+mn-lt"/>
              </a:rPr>
              <a:pPr algn="r" defTabSz="814217">
                <a:lnSpc>
                  <a:spcPct val="100000"/>
                </a:lnSpc>
              </a:pPr>
              <a:t>‹#›</a:t>
            </a:fld>
            <a:endParaRPr lang="en-US" sz="800" dirty="0">
              <a:solidFill>
                <a:schemeClr val="bg2"/>
              </a:solidFill>
              <a:latin typeface="+mn-lt"/>
            </a:endParaRPr>
          </a:p>
        </p:txBody>
      </p:sp>
      <p:sp>
        <p:nvSpPr>
          <p:cNvPr id="14" name="Rectangle 5"/>
          <p:cNvSpPr>
            <a:spLocks noChangeArrowheads="1"/>
          </p:cNvSpPr>
          <p:nvPr userDrawn="1"/>
        </p:nvSpPr>
        <p:spPr bwMode="ltGray">
          <a:xfrm>
            <a:off x="10414963" y="6576141"/>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15" name="Rectangle 7"/>
          <p:cNvSpPr>
            <a:spLocks noChangeArrowheads="1"/>
          </p:cNvSpPr>
          <p:nvPr userDrawn="1"/>
        </p:nvSpPr>
        <p:spPr bwMode="ltGray">
          <a:xfrm>
            <a:off x="11544698" y="6572067"/>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11" name="Rectangle 4"/>
          <p:cNvSpPr>
            <a:spLocks noChangeArrowheads="1"/>
          </p:cNvSpPr>
          <p:nvPr userDrawn="1"/>
        </p:nvSpPr>
        <p:spPr bwMode="ltGray">
          <a:xfrm>
            <a:off x="389295" y="6555465"/>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spTree>
    <p:extLst>
      <p:ext uri="{BB962C8B-B14F-4D97-AF65-F5344CB8AC3E}">
        <p14:creationId xmlns:p14="http://schemas.microsoft.com/office/powerpoint/2010/main" val="192760754"/>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Portrait photo_right side">
    <p:bg>
      <p:bgRef idx="1001">
        <a:schemeClr val="bg2"/>
      </p:bgRef>
    </p:bg>
    <p:spTree>
      <p:nvGrpSpPr>
        <p:cNvPr id="1" name=""/>
        <p:cNvGrpSpPr/>
        <p:nvPr/>
      </p:nvGrpSpPr>
      <p:grpSpPr>
        <a:xfrm>
          <a:off x="0" y="0"/>
          <a:ext cx="0" cy="0"/>
          <a:chOff x="0" y="0"/>
          <a:chExt cx="0" cy="0"/>
        </a:xfrm>
      </p:grpSpPr>
      <p:sp>
        <p:nvSpPr>
          <p:cNvPr id="40" name="Rectangle 39"/>
          <p:cNvSpPr/>
          <p:nvPr/>
        </p:nvSpPr>
        <p:spPr>
          <a:xfrm>
            <a:off x="6655098" y="859536"/>
            <a:ext cx="4838964" cy="5029200"/>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0" tIns="45711" rIns="91420" bIns="45711" rtlCol="0" anchor="ctr"/>
          <a:lstStyle/>
          <a:p>
            <a:pPr algn="ctr"/>
            <a:endParaRPr lang="en-US" dirty="0">
              <a:latin typeface="+mj-lt"/>
            </a:endParaRPr>
          </a:p>
        </p:txBody>
      </p:sp>
      <p:sp>
        <p:nvSpPr>
          <p:cNvPr id="26" name="Picture Placeholder 25"/>
          <p:cNvSpPr>
            <a:spLocks noGrp="1"/>
          </p:cNvSpPr>
          <p:nvPr>
            <p:ph type="pic" sz="quarter" idx="10"/>
          </p:nvPr>
        </p:nvSpPr>
        <p:spPr>
          <a:xfrm>
            <a:off x="6655098" y="859536"/>
            <a:ext cx="4838964" cy="5029200"/>
          </a:xfrm>
          <a:prstGeom prst="rect">
            <a:avLst/>
          </a:prstGeom>
          <a:solidFill>
            <a:schemeClr val="bg1">
              <a:alpha val="30000"/>
            </a:schemeClr>
          </a:solidFill>
          <a:ln>
            <a:solidFill>
              <a:schemeClr val="bg2"/>
            </a:solidFill>
          </a:ln>
          <a:effectLst/>
        </p:spPr>
        <p:txBody>
          <a:bodyPr lIns="121877" tIns="60939" rIns="121877" bIns="60939" anchor="ctr" anchorCtr="0"/>
          <a:lstStyle>
            <a:lvl1pPr algn="ctr">
              <a:buFontTx/>
              <a:buNone/>
              <a:defRPr>
                <a:solidFill>
                  <a:schemeClr val="tx1"/>
                </a:solidFill>
                <a:latin typeface="+mj-lt"/>
              </a:defRPr>
            </a:lvl1pPr>
          </a:lstStyle>
          <a:p>
            <a:r>
              <a:rPr lang="en-GB" dirty="0" smtClean="0"/>
              <a:t>Drag picture to placeholder or click icon to add</a:t>
            </a:r>
            <a:endParaRPr lang="en-US" dirty="0"/>
          </a:p>
        </p:txBody>
      </p:sp>
      <p:sp>
        <p:nvSpPr>
          <p:cNvPr id="9" name="Title 8"/>
          <p:cNvSpPr>
            <a:spLocks noGrp="1"/>
          </p:cNvSpPr>
          <p:nvPr>
            <p:ph type="title"/>
          </p:nvPr>
        </p:nvSpPr>
        <p:spPr>
          <a:xfrm>
            <a:off x="339738" y="728980"/>
            <a:ext cx="5798380" cy="1085313"/>
          </a:xfrm>
        </p:spPr>
        <p:txBody>
          <a:bodyPr anchor="t">
            <a:noAutofit/>
          </a:bodyPr>
          <a:lstStyle>
            <a:lvl1pPr>
              <a:lnSpc>
                <a:spcPct val="90000"/>
              </a:lnSpc>
              <a:defRPr sz="3300">
                <a:solidFill>
                  <a:schemeClr val="tx1"/>
                </a:solidFill>
                <a:latin typeface="+mj-lt"/>
              </a:defRPr>
            </a:lvl1pPr>
          </a:lstStyle>
          <a:p>
            <a:r>
              <a:rPr lang="en-GB" smtClean="0"/>
              <a:t>Click to edit Master title style</a:t>
            </a:r>
            <a:endParaRPr lang="en-US" dirty="0"/>
          </a:p>
        </p:txBody>
      </p:sp>
      <p:sp>
        <p:nvSpPr>
          <p:cNvPr id="8" name="Rectangle 4"/>
          <p:cNvSpPr>
            <a:spLocks noChangeArrowheads="1"/>
          </p:cNvSpPr>
          <p:nvPr userDrawn="1"/>
        </p:nvSpPr>
        <p:spPr bwMode="ltGray">
          <a:xfrm>
            <a:off x="354135" y="6555465"/>
            <a:ext cx="4559499" cy="206047"/>
          </a:xfrm>
          <a:prstGeom prst="rect">
            <a:avLst/>
          </a:prstGeom>
          <a:noFill/>
          <a:ln w="9525">
            <a:noFill/>
            <a:miter lim="800000"/>
            <a:headEnd/>
            <a:tailEnd/>
          </a:ln>
          <a:effectLst/>
        </p:spPr>
        <p:txBody>
          <a:bodyPr wrap="square" lIns="82104" tIns="41051" rIns="82104" bIns="41051" anchor="b" anchorCtr="0">
            <a:spAutoFit/>
          </a:bodyPr>
          <a:lstStyle/>
          <a:p>
            <a:pPr algn="l" defTabSz="814217">
              <a:lnSpc>
                <a:spcPct val="100000"/>
              </a:lnSpc>
            </a:pPr>
            <a:r>
              <a:rPr lang="en-US" sz="800" dirty="0" smtClean="0">
                <a:solidFill>
                  <a:schemeClr val="bg2"/>
                </a:solidFill>
                <a:latin typeface="+mn-lt"/>
              </a:rPr>
              <a:t>© 2013</a:t>
            </a:r>
            <a:r>
              <a:rPr lang="en-US" sz="800" baseline="0" dirty="0" smtClean="0">
                <a:solidFill>
                  <a:schemeClr val="bg2"/>
                </a:solidFill>
                <a:latin typeface="+mn-lt"/>
              </a:rPr>
              <a:t>  </a:t>
            </a:r>
            <a:r>
              <a:rPr lang="en-US" sz="800" dirty="0" smtClean="0">
                <a:solidFill>
                  <a:schemeClr val="bg2"/>
                </a:solidFill>
                <a:latin typeface="+mn-lt"/>
              </a:rPr>
              <a:t>Cisco and/or its affiliates. All rights reserved.</a:t>
            </a:r>
            <a:endParaRPr lang="en-US" sz="800" dirty="0">
              <a:solidFill>
                <a:schemeClr val="bg2"/>
              </a:solidFill>
              <a:latin typeface="+mn-lt"/>
            </a:endParaRPr>
          </a:p>
        </p:txBody>
      </p:sp>
      <p:sp>
        <p:nvSpPr>
          <p:cNvPr id="10" name="Rectangle 7"/>
          <p:cNvSpPr>
            <a:spLocks noChangeArrowheads="1"/>
          </p:cNvSpPr>
          <p:nvPr userDrawn="1"/>
        </p:nvSpPr>
        <p:spPr bwMode="ltGray">
          <a:xfrm>
            <a:off x="11544690" y="6549658"/>
            <a:ext cx="294052" cy="206014"/>
          </a:xfrm>
          <a:prstGeom prst="rect">
            <a:avLst/>
          </a:prstGeom>
          <a:noFill/>
          <a:ln w="9525" algn="ctr">
            <a:noFill/>
            <a:miter lim="800000"/>
            <a:headEnd/>
            <a:tailEnd/>
          </a:ln>
          <a:effectLst/>
        </p:spPr>
        <p:txBody>
          <a:bodyPr wrap="none" lIns="82104" tIns="41051" rIns="82104" bIns="41051" anchor="b">
            <a:spAutoFit/>
          </a:bodyPr>
          <a:lstStyle/>
          <a:p>
            <a:pPr algn="r" defTabSz="814217">
              <a:lnSpc>
                <a:spcPct val="100000"/>
              </a:lnSpc>
            </a:pPr>
            <a:fld id="{DFCF27A5-1A5B-48D3-A060-2758FFBB1ADD}" type="slidenum">
              <a:rPr lang="en-US" sz="800">
                <a:solidFill>
                  <a:schemeClr val="bg2"/>
                </a:solidFill>
                <a:latin typeface="+mn-lt"/>
              </a:rPr>
              <a:pPr algn="r" defTabSz="814217">
                <a:lnSpc>
                  <a:spcPct val="100000"/>
                </a:lnSpc>
              </a:pPr>
              <a:t>‹#›</a:t>
            </a:fld>
            <a:endParaRPr lang="en-US" sz="800" dirty="0">
              <a:solidFill>
                <a:schemeClr val="bg2"/>
              </a:solidFill>
              <a:latin typeface="+mn-lt"/>
            </a:endParaRPr>
          </a:p>
        </p:txBody>
      </p:sp>
      <p:sp>
        <p:nvSpPr>
          <p:cNvPr id="11" name="Rectangle 5"/>
          <p:cNvSpPr>
            <a:spLocks noChangeArrowheads="1"/>
          </p:cNvSpPr>
          <p:nvPr userDrawn="1"/>
        </p:nvSpPr>
        <p:spPr bwMode="ltGray">
          <a:xfrm>
            <a:off x="10414963" y="6576141"/>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12" name="Rectangle 7"/>
          <p:cNvSpPr>
            <a:spLocks noChangeArrowheads="1"/>
          </p:cNvSpPr>
          <p:nvPr userDrawn="1"/>
        </p:nvSpPr>
        <p:spPr bwMode="ltGray">
          <a:xfrm>
            <a:off x="11544698" y="6572067"/>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14" name="Rectangle 4"/>
          <p:cNvSpPr>
            <a:spLocks noChangeArrowheads="1"/>
          </p:cNvSpPr>
          <p:nvPr userDrawn="1"/>
        </p:nvSpPr>
        <p:spPr bwMode="ltGray">
          <a:xfrm>
            <a:off x="389295" y="6555465"/>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spTree>
    <p:extLst>
      <p:ext uri="{BB962C8B-B14F-4D97-AF65-F5344CB8AC3E}">
        <p14:creationId xmlns:p14="http://schemas.microsoft.com/office/powerpoint/2010/main" val="3965782130"/>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4463" y="0"/>
            <a:ext cx="12188825" cy="6858000"/>
          </a:xfrm>
          <a:prstGeom prst="rect">
            <a:avLst/>
          </a:prstGeom>
        </p:spPr>
        <p:txBody>
          <a:bodyPr vert="horz" lIns="121877" tIns="60939" rIns="121877" bIns="60939"/>
          <a:lstStyle>
            <a:lvl1pPr marL="0" indent="0" algn="ctr">
              <a:buNone/>
              <a:defRPr sz="2000" baseline="0">
                <a:latin typeface="+mn-lt"/>
                <a:cs typeface="CiscoSans ExtraLight"/>
              </a:defRPr>
            </a:lvl1pPr>
          </a:lstStyle>
          <a:p>
            <a:r>
              <a:rPr lang="en-GB" dirty="0" smtClean="0"/>
              <a:t>Drag picture to placeholder or click icon to add</a:t>
            </a:r>
            <a:endParaRPr lang="en-US" dirty="0"/>
          </a:p>
        </p:txBody>
      </p:sp>
    </p:spTree>
    <p:extLst>
      <p:ext uri="{BB962C8B-B14F-4D97-AF65-F5344CB8AC3E}">
        <p14:creationId xmlns:p14="http://schemas.microsoft.com/office/powerpoint/2010/main" val="707472368"/>
      </p:ext>
    </p:extLst>
  </p:cSld>
  <p:clrMapOvr>
    <a:masterClrMapping/>
  </p:clrMapOvr>
  <p:transition spd="slow">
    <p:wip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410576" y="320841"/>
            <a:ext cx="11259775" cy="5877827"/>
          </a:xfrm>
          <a:prstGeom prst="rect">
            <a:avLst/>
          </a:prstGeom>
        </p:spPr>
        <p:txBody>
          <a:bodyPr vert="horz" lIns="121877" tIns="60939" rIns="121877" bIns="60939"/>
          <a:lstStyle>
            <a:lvl1pPr marL="0" indent="0" algn="ctr">
              <a:buNone/>
              <a:defRPr sz="2000" baseline="0">
                <a:latin typeface="+mn-lt"/>
                <a:cs typeface="CiscoSans ExtraLight"/>
              </a:defRPr>
            </a:lvl1pPr>
          </a:lstStyle>
          <a:p>
            <a:r>
              <a:rPr lang="en-GB" dirty="0" smtClean="0"/>
              <a:t>Drag picture to placeholder or click icon to add</a:t>
            </a:r>
            <a:endParaRPr lang="en-US" dirty="0"/>
          </a:p>
        </p:txBody>
      </p:sp>
    </p:spTree>
    <p:extLst>
      <p:ext uri="{BB962C8B-B14F-4D97-AF65-F5344CB8AC3E}">
        <p14:creationId xmlns:p14="http://schemas.microsoft.com/office/powerpoint/2010/main" val="3669924139"/>
      </p:ext>
    </p:extLst>
  </p:cSld>
  <p:clrMapOvr>
    <a:masterClrMapping/>
  </p:clrMapOvr>
  <p:transition spd="slow">
    <p:wip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2_Full bleed photo">
    <p:bg>
      <p:bgPr>
        <a:solidFill>
          <a:schemeClr val="tx2"/>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6"/>
            <a:ext cx="12188826" cy="6677887"/>
          </a:xfrm>
          <a:prstGeom prst="rect">
            <a:avLst/>
          </a:prstGeom>
        </p:spPr>
        <p:txBody>
          <a:bodyPr vert="horz" lIns="121877" tIns="60939" rIns="121877" bIns="60939"/>
          <a:lstStyle>
            <a:lvl1pPr marL="0" indent="0" algn="ctr">
              <a:buNone/>
              <a:defRPr sz="2000" baseline="0">
                <a:solidFill>
                  <a:schemeClr val="bg1"/>
                </a:solidFill>
                <a:latin typeface="+mn-lt"/>
                <a:cs typeface="CiscoSans ExtraLight"/>
              </a:defRPr>
            </a:lvl1pPr>
          </a:lstStyle>
          <a:p>
            <a:r>
              <a:rPr lang="en-GB" dirty="0" smtClean="0"/>
              <a:t>Drag picture to placeholder or click icon to add</a:t>
            </a:r>
            <a:endParaRPr lang="en-US" dirty="0"/>
          </a:p>
        </p:txBody>
      </p:sp>
      <p:cxnSp>
        <p:nvCxnSpPr>
          <p:cNvPr id="7" name="Straight Connector 6"/>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3882516"/>
      </p:ext>
    </p:extLst>
  </p:cSld>
  <p:clrMapOvr>
    <a:masterClrMapping/>
  </p:clrMapOvr>
  <p:transition spd="slow">
    <p:wip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Wide screen video">
    <p:bg>
      <p:bgRef idx="1001">
        <a:schemeClr val="bg2"/>
      </p:bgRef>
    </p:bg>
    <p:spTree>
      <p:nvGrpSpPr>
        <p:cNvPr id="1" name=""/>
        <p:cNvGrpSpPr/>
        <p:nvPr/>
      </p:nvGrpSpPr>
      <p:grpSpPr>
        <a:xfrm>
          <a:off x="0" y="0"/>
          <a:ext cx="0" cy="0"/>
          <a:chOff x="0" y="0"/>
          <a:chExt cx="0" cy="0"/>
        </a:xfrm>
      </p:grpSpPr>
      <p:sp>
        <p:nvSpPr>
          <p:cNvPr id="40" name="Media Placeholder 39"/>
          <p:cNvSpPr>
            <a:spLocks noGrp="1"/>
          </p:cNvSpPr>
          <p:nvPr>
            <p:ph type="media" sz="quarter" idx="11"/>
          </p:nvPr>
        </p:nvSpPr>
        <p:spPr>
          <a:xfrm>
            <a:off x="3888008" y="777240"/>
            <a:ext cx="7863840" cy="4425696"/>
          </a:xfrm>
          <a:prstGeom prst="rect">
            <a:avLst/>
          </a:prstGeom>
          <a:solidFill>
            <a:schemeClr val="tx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lIns="91416" tIns="45709" rIns="91416" bIns="45709" rtlCol="0" anchor="ctr">
            <a:normAutofit/>
          </a:bodyPr>
          <a:lstStyle>
            <a:lvl1pPr marL="0" indent="0" algn="ctr" defTabSz="914171" rtl="0" eaLnBrk="1" latinLnBrk="0" hangingPunct="1">
              <a:lnSpc>
                <a:spcPct val="95000"/>
              </a:lnSpc>
              <a:spcBef>
                <a:spcPts val="1440"/>
              </a:spcBef>
              <a:buClr>
                <a:srgbClr val="92D050"/>
              </a:buClr>
              <a:buSzPct val="90000"/>
              <a:buFont typeface="Arial" pitchFamily="34" charset="0"/>
              <a:buNone/>
              <a:tabLst/>
              <a:defRPr lang="en-US" sz="1900" kern="1200" baseline="0" smtClean="0">
                <a:solidFill>
                  <a:schemeClr val="lt1"/>
                </a:solidFill>
                <a:latin typeface="+mn-lt"/>
                <a:ea typeface="+mn-ea"/>
                <a:cs typeface="CiscoSans"/>
              </a:defRPr>
            </a:lvl1pPr>
          </a:lstStyle>
          <a:p>
            <a:r>
              <a:rPr lang="en-GB" dirty="0" smtClean="0"/>
              <a:t>Click icon to add media</a:t>
            </a:r>
            <a:endParaRPr lang="en-US" dirty="0"/>
          </a:p>
        </p:txBody>
      </p:sp>
      <p:sp>
        <p:nvSpPr>
          <p:cNvPr id="37" name="Rectangle 5"/>
          <p:cNvSpPr>
            <a:spLocks noChangeArrowheads="1"/>
          </p:cNvSpPr>
          <p:nvPr userDrawn="1"/>
        </p:nvSpPr>
        <p:spPr bwMode="ltGray">
          <a:xfrm>
            <a:off x="10414963" y="6576141"/>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38" name="Rectangle 7"/>
          <p:cNvSpPr>
            <a:spLocks noChangeArrowheads="1"/>
          </p:cNvSpPr>
          <p:nvPr userDrawn="1"/>
        </p:nvSpPr>
        <p:spPr bwMode="ltGray">
          <a:xfrm>
            <a:off x="11544698" y="6572067"/>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39" name="Rectangle 4"/>
          <p:cNvSpPr>
            <a:spLocks noChangeArrowheads="1"/>
          </p:cNvSpPr>
          <p:nvPr userDrawn="1"/>
        </p:nvSpPr>
        <p:spPr bwMode="ltGray">
          <a:xfrm>
            <a:off x="389295" y="6555465"/>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spTree>
    <p:extLst>
      <p:ext uri="{BB962C8B-B14F-4D97-AF65-F5344CB8AC3E}">
        <p14:creationId xmlns:p14="http://schemas.microsoft.com/office/powerpoint/2010/main" val="2393802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Standard video">
    <p:bg>
      <p:bgRef idx="1001">
        <a:schemeClr val="bg2"/>
      </p:bgRef>
    </p:bg>
    <p:spTree>
      <p:nvGrpSpPr>
        <p:cNvPr id="1" name=""/>
        <p:cNvGrpSpPr/>
        <p:nvPr/>
      </p:nvGrpSpPr>
      <p:grpSpPr>
        <a:xfrm>
          <a:off x="0" y="0"/>
          <a:ext cx="0" cy="0"/>
          <a:chOff x="0" y="0"/>
          <a:chExt cx="0" cy="0"/>
        </a:xfrm>
      </p:grpSpPr>
      <p:sp>
        <p:nvSpPr>
          <p:cNvPr id="21" name="Media Placeholder 20"/>
          <p:cNvSpPr>
            <a:spLocks noGrp="1"/>
          </p:cNvSpPr>
          <p:nvPr>
            <p:ph type="media" sz="quarter" idx="10"/>
          </p:nvPr>
        </p:nvSpPr>
        <p:spPr>
          <a:xfrm>
            <a:off x="5853968" y="778669"/>
            <a:ext cx="5897880" cy="4425696"/>
          </a:xfrm>
          <a:prstGeom prst="rect">
            <a:avLst/>
          </a:prstGeom>
          <a:solidFill>
            <a:schemeClr val="tx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lIns="91416" tIns="45709" rIns="91416" bIns="45709" rtlCol="0" anchor="ctr">
            <a:normAutofit/>
          </a:bodyPr>
          <a:lstStyle>
            <a:lvl1pPr marL="0" indent="0" algn="ctr" defTabSz="914171" rtl="0" eaLnBrk="1" latinLnBrk="0" hangingPunct="1">
              <a:lnSpc>
                <a:spcPct val="95000"/>
              </a:lnSpc>
              <a:spcBef>
                <a:spcPts val="1440"/>
              </a:spcBef>
              <a:buClr>
                <a:srgbClr val="92D050"/>
              </a:buClr>
              <a:buSzPct val="90000"/>
              <a:buFont typeface="Arial" pitchFamily="34" charset="0"/>
              <a:buNone/>
              <a:tabLst/>
              <a:defRPr lang="en-US" sz="1900" kern="1200">
                <a:solidFill>
                  <a:schemeClr val="lt1"/>
                </a:solidFill>
                <a:latin typeface="+mn-lt"/>
                <a:ea typeface="+mn-ea"/>
                <a:cs typeface="CiscoSans"/>
              </a:defRPr>
            </a:lvl1pPr>
          </a:lstStyle>
          <a:p>
            <a:r>
              <a:rPr lang="en-GB" dirty="0" smtClean="0"/>
              <a:t>Click icon to add media</a:t>
            </a:r>
            <a:endParaRPr lang="en-US" dirty="0"/>
          </a:p>
        </p:txBody>
      </p:sp>
      <p:sp>
        <p:nvSpPr>
          <p:cNvPr id="19" name="Rectangle 5"/>
          <p:cNvSpPr>
            <a:spLocks noChangeArrowheads="1"/>
          </p:cNvSpPr>
          <p:nvPr userDrawn="1"/>
        </p:nvSpPr>
        <p:spPr bwMode="ltGray">
          <a:xfrm>
            <a:off x="10414963" y="6576141"/>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22" name="Rectangle 7"/>
          <p:cNvSpPr>
            <a:spLocks noChangeArrowheads="1"/>
          </p:cNvSpPr>
          <p:nvPr userDrawn="1"/>
        </p:nvSpPr>
        <p:spPr bwMode="ltGray">
          <a:xfrm>
            <a:off x="11544698" y="6572067"/>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6" name="Rectangle 4"/>
          <p:cNvSpPr>
            <a:spLocks noChangeArrowheads="1"/>
          </p:cNvSpPr>
          <p:nvPr userDrawn="1"/>
        </p:nvSpPr>
        <p:spPr bwMode="ltGray">
          <a:xfrm>
            <a:off x="389295" y="6555465"/>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spTree>
    <p:extLst>
      <p:ext uri="{BB962C8B-B14F-4D97-AF65-F5344CB8AC3E}">
        <p14:creationId xmlns:p14="http://schemas.microsoft.com/office/powerpoint/2010/main" val="2445248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Blank_gradient only">
    <p:bg>
      <p:bgRef idx="1001">
        <a:schemeClr val="bg2"/>
      </p:bgRef>
    </p:bg>
    <p:spTree>
      <p:nvGrpSpPr>
        <p:cNvPr id="1" name=""/>
        <p:cNvGrpSpPr/>
        <p:nvPr/>
      </p:nvGrpSpPr>
      <p:grpSpPr>
        <a:xfrm>
          <a:off x="0" y="0"/>
          <a:ext cx="0" cy="0"/>
          <a:chOff x="0" y="0"/>
          <a:chExt cx="0" cy="0"/>
        </a:xfrm>
      </p:grpSpPr>
      <p:sp>
        <p:nvSpPr>
          <p:cNvPr id="6"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7"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8"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cxnSp>
        <p:nvCxnSpPr>
          <p:cNvPr id="9" name="Straight Connector 8"/>
          <p:cNvCxnSpPr/>
          <p:nvPr userDrawn="1"/>
        </p:nvCxnSpPr>
        <p:spPr>
          <a:xfrm>
            <a:off x="0" y="6771411"/>
            <a:ext cx="12188825" cy="0"/>
          </a:xfrm>
          <a:prstGeom prst="line">
            <a:avLst/>
          </a:prstGeom>
          <a:ln w="177800">
            <a:gradFill>
              <a:gsLst>
                <a:gs pos="0">
                  <a:schemeClr val="bg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2359345"/>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5_Blank_gradient only">
    <p:bg>
      <p:bgRef idx="1001">
        <a:schemeClr val="bg2"/>
      </p:bgRef>
    </p:bg>
    <p:spTree>
      <p:nvGrpSpPr>
        <p:cNvPr id="1" name=""/>
        <p:cNvGrpSpPr/>
        <p:nvPr/>
      </p:nvGrpSpPr>
      <p:grpSpPr>
        <a:xfrm>
          <a:off x="0" y="0"/>
          <a:ext cx="0" cy="0"/>
          <a:chOff x="0" y="0"/>
          <a:chExt cx="0" cy="0"/>
        </a:xfrm>
      </p:grpSpPr>
      <p:sp>
        <p:nvSpPr>
          <p:cNvPr id="6"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7"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8"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cxnSp>
        <p:nvCxnSpPr>
          <p:cNvPr id="9" name="Straight Connector 8"/>
          <p:cNvCxnSpPr/>
          <p:nvPr userDrawn="1"/>
        </p:nvCxnSpPr>
        <p:spPr>
          <a:xfrm>
            <a:off x="0" y="6771411"/>
            <a:ext cx="12188825" cy="0"/>
          </a:xfrm>
          <a:prstGeom prst="line">
            <a:avLst/>
          </a:prstGeom>
          <a:ln w="177800">
            <a:gradFill>
              <a:gsLst>
                <a:gs pos="0">
                  <a:schemeClr val="bg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45" y="3419609"/>
            <a:ext cx="12188825" cy="0"/>
          </a:xfrm>
          <a:prstGeom prst="line">
            <a:avLst/>
          </a:prstGeom>
          <a:ln w="3810000">
            <a:gradFill>
              <a:gsLst>
                <a:gs pos="0">
                  <a:srgbClr val="23324F">
                    <a:alpha val="50000"/>
                  </a:srgbClr>
                </a:gs>
                <a:gs pos="100000">
                  <a:schemeClr val="accent6">
                    <a:alpha val="50000"/>
                  </a:schemeClr>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1403268"/>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68562" y="4279399"/>
            <a:ext cx="6244863" cy="384175"/>
          </a:xfrm>
          <a:prstGeom prst="rect">
            <a:avLst/>
          </a:prstGeom>
        </p:spPr>
        <p:txBody>
          <a:bodyPr vert="horz" lIns="91420" tIns="45711" rIns="91420" bIns="45711" rtlCol="0">
            <a:noAutofit/>
          </a:bodyPr>
          <a:lstStyle>
            <a:lvl1pPr marL="0" indent="0" algn="l" defTabSz="914209" rtl="0" eaLnBrk="1" latinLnBrk="0" hangingPunct="1">
              <a:lnSpc>
                <a:spcPct val="95000"/>
              </a:lnSpc>
              <a:spcBef>
                <a:spcPts val="1440"/>
              </a:spcBef>
              <a:buClr>
                <a:srgbClr val="92D050"/>
              </a:buClr>
              <a:buSzPct val="90000"/>
              <a:buFont typeface="Arial" pitchFamily="34" charset="0"/>
              <a:buNone/>
              <a:tabLst/>
              <a:defRPr lang="en-US" sz="2400" kern="1200" dirty="0">
                <a:solidFill>
                  <a:schemeClr val="tx2"/>
                </a:solidFill>
                <a:latin typeface="+mj-lt"/>
                <a:ea typeface="+mn-ea"/>
                <a:cs typeface="+mn-cs"/>
              </a:defRPr>
            </a:lvl1pPr>
            <a:lvl2pPr marL="457101" indent="0" algn="ctr">
              <a:buNone/>
              <a:defRPr>
                <a:solidFill>
                  <a:schemeClr val="tx1">
                    <a:tint val="75000"/>
                  </a:schemeClr>
                </a:solidFill>
              </a:defRPr>
            </a:lvl2pPr>
            <a:lvl3pPr marL="914209" indent="0" algn="ctr">
              <a:buNone/>
              <a:defRPr>
                <a:solidFill>
                  <a:schemeClr val="tx1">
                    <a:tint val="75000"/>
                  </a:schemeClr>
                </a:solidFill>
              </a:defRPr>
            </a:lvl3pPr>
            <a:lvl4pPr marL="1371313" indent="0" algn="ctr">
              <a:buNone/>
              <a:defRPr>
                <a:solidFill>
                  <a:schemeClr val="tx1">
                    <a:tint val="75000"/>
                  </a:schemeClr>
                </a:solidFill>
              </a:defRPr>
            </a:lvl4pPr>
            <a:lvl5pPr marL="1828420" indent="0" algn="ctr">
              <a:buNone/>
              <a:defRPr>
                <a:solidFill>
                  <a:schemeClr val="tx1">
                    <a:tint val="75000"/>
                  </a:schemeClr>
                </a:solidFill>
              </a:defRPr>
            </a:lvl5pPr>
            <a:lvl6pPr marL="2285521" indent="0" algn="ctr">
              <a:buNone/>
              <a:defRPr>
                <a:solidFill>
                  <a:schemeClr val="tx1">
                    <a:tint val="75000"/>
                  </a:schemeClr>
                </a:solidFill>
              </a:defRPr>
            </a:lvl6pPr>
            <a:lvl7pPr marL="2742629" indent="0" algn="ctr">
              <a:buNone/>
              <a:defRPr>
                <a:solidFill>
                  <a:schemeClr val="tx1">
                    <a:tint val="75000"/>
                  </a:schemeClr>
                </a:solidFill>
              </a:defRPr>
            </a:lvl7pPr>
            <a:lvl8pPr marL="3199733" indent="0" algn="ctr">
              <a:buNone/>
              <a:defRPr>
                <a:solidFill>
                  <a:schemeClr val="tx1">
                    <a:tint val="75000"/>
                  </a:schemeClr>
                </a:solidFill>
              </a:defRPr>
            </a:lvl8pPr>
            <a:lvl9pPr marL="3656840" indent="0" algn="ctr">
              <a:buNone/>
              <a:defRPr>
                <a:solidFill>
                  <a:schemeClr val="tx1">
                    <a:tint val="75000"/>
                  </a:schemeClr>
                </a:solidFill>
              </a:defRPr>
            </a:lvl9pPr>
          </a:lstStyle>
          <a:p>
            <a:pPr marL="0" lvl="0" indent="0" algn="l" defTabSz="914209" rtl="0" eaLnBrk="1" latinLnBrk="0" hangingPunct="1">
              <a:lnSpc>
                <a:spcPct val="95000"/>
              </a:lnSpc>
              <a:spcBef>
                <a:spcPts val="1440"/>
              </a:spcBef>
              <a:buClr>
                <a:srgbClr val="92D050"/>
              </a:buClr>
              <a:buSzPct val="90000"/>
              <a:buFont typeface="Arial" pitchFamily="34" charset="0"/>
              <a:buNone/>
              <a:tabLst/>
            </a:pPr>
            <a:r>
              <a:rPr lang="en-US" dirty="0" smtClean="0"/>
              <a:t>Presenter Name and Title Go Here</a:t>
            </a:r>
            <a:endParaRPr lang="en-US" dirty="0"/>
          </a:p>
        </p:txBody>
      </p:sp>
      <p:sp>
        <p:nvSpPr>
          <p:cNvPr id="27" name="Rectangle 3"/>
          <p:cNvSpPr>
            <a:spLocks noChangeArrowheads="1"/>
          </p:cNvSpPr>
          <p:nvPr/>
        </p:nvSpPr>
        <p:spPr bwMode="white">
          <a:xfrm>
            <a:off x="0" y="0"/>
            <a:ext cx="12188825" cy="177800"/>
          </a:xfrm>
          <a:prstGeom prst="rect">
            <a:avLst/>
          </a:prstGeom>
          <a:solidFill>
            <a:schemeClr val="bg2"/>
          </a:solidFill>
          <a:ln w="25400" algn="ctr">
            <a:noFill/>
            <a:miter lim="800000"/>
            <a:headEnd/>
            <a:tailEnd/>
          </a:ln>
          <a:effectLst/>
        </p:spPr>
        <p:txBody>
          <a:bodyPr wrap="none" lIns="91420" tIns="45711" rIns="91420" bIns="45711" anchor="ctr"/>
          <a:lstStyle/>
          <a:p>
            <a:endParaRPr lang="en-US" dirty="0">
              <a:latin typeface="+mj-lt"/>
            </a:endParaRPr>
          </a:p>
        </p:txBody>
      </p:sp>
      <p:sp>
        <p:nvSpPr>
          <p:cNvPr id="2" name="Title 1"/>
          <p:cNvSpPr>
            <a:spLocks noGrp="1"/>
          </p:cNvSpPr>
          <p:nvPr>
            <p:ph type="ctrTitle" hasCustomPrompt="1"/>
          </p:nvPr>
        </p:nvSpPr>
        <p:spPr>
          <a:xfrm>
            <a:off x="331652" y="3282702"/>
            <a:ext cx="6281773" cy="1022351"/>
          </a:xfrm>
        </p:spPr>
        <p:txBody>
          <a:bodyPr vert="horz" lIns="82276" tIns="45711" rIns="82276" bIns="45711" rtlCol="0" anchor="b" anchorCtr="0">
            <a:noAutofit/>
          </a:bodyPr>
          <a:lstStyle>
            <a:lvl1pPr marL="0" indent="0" algn="l" defTabSz="914209" rtl="0" eaLnBrk="1" latinLnBrk="0" hangingPunct="1">
              <a:lnSpc>
                <a:spcPct val="80000"/>
              </a:lnSpc>
              <a:spcBef>
                <a:spcPct val="0"/>
              </a:spcBef>
              <a:buClr>
                <a:schemeClr val="tx1"/>
              </a:buClr>
              <a:buFont typeface="Ciscolight" pitchFamily="2" charset="0"/>
              <a:buNone/>
              <a:defRPr lang="en-US" sz="6000" b="0" kern="1200" spc="0" baseline="0" dirty="0">
                <a:gradFill>
                  <a:gsLst>
                    <a:gs pos="0">
                      <a:schemeClr val="accent1"/>
                    </a:gs>
                    <a:gs pos="77000">
                      <a:srgbClr val="01BBBB"/>
                    </a:gs>
                    <a:gs pos="100000">
                      <a:schemeClr val="accent6"/>
                    </a:gs>
                  </a:gsLst>
                  <a:lin ang="1200000" scaled="0"/>
                </a:gradFill>
                <a:latin typeface="+mj-lt"/>
                <a:ea typeface="+mj-ea"/>
                <a:cs typeface="+mj-cs"/>
              </a:defRPr>
            </a:lvl1pPr>
          </a:lstStyle>
          <a:p>
            <a:r>
              <a:rPr lang="en-US" dirty="0" smtClean="0"/>
              <a:t>Demo Title</a:t>
            </a:r>
            <a:endParaRPr lang="en-US" dirty="0"/>
          </a:p>
        </p:txBody>
      </p:sp>
      <p:sp>
        <p:nvSpPr>
          <p:cNvPr id="49" name="Rectangle 3"/>
          <p:cNvSpPr>
            <a:spLocks noChangeArrowheads="1"/>
          </p:cNvSpPr>
          <p:nvPr/>
        </p:nvSpPr>
        <p:spPr bwMode="hidden">
          <a:xfrm>
            <a:off x="0" y="0"/>
            <a:ext cx="12188825" cy="177800"/>
          </a:xfrm>
          <a:prstGeom prst="rect">
            <a:avLst/>
          </a:prstGeom>
          <a:solidFill>
            <a:schemeClr val="bg2"/>
          </a:solidFill>
          <a:ln w="25400" algn="ctr">
            <a:noFill/>
            <a:miter lim="800000"/>
            <a:headEnd/>
            <a:tailEnd/>
          </a:ln>
          <a:effectLst/>
        </p:spPr>
        <p:txBody>
          <a:bodyPr wrap="none" lIns="91420" tIns="45711" rIns="91420" bIns="45711" anchor="ctr"/>
          <a:lstStyle/>
          <a:p>
            <a:endParaRPr lang="en-US" dirty="0">
              <a:latin typeface="+mj-lt"/>
            </a:endParaRPr>
          </a:p>
        </p:txBody>
      </p:sp>
      <p:sp>
        <p:nvSpPr>
          <p:cNvPr id="31" name="Picture Placeholder 30"/>
          <p:cNvSpPr>
            <a:spLocks noGrp="1"/>
          </p:cNvSpPr>
          <p:nvPr>
            <p:ph type="pic" sz="quarter" idx="10" hasCustomPrompt="1"/>
          </p:nvPr>
        </p:nvSpPr>
        <p:spPr>
          <a:xfrm>
            <a:off x="7385250" y="1917701"/>
            <a:ext cx="3567771" cy="2889251"/>
          </a:xfrm>
          <a:prstGeom prst="rect">
            <a:avLst/>
          </a:prstGeom>
        </p:spPr>
        <p:txBody>
          <a:bodyPr lIns="121877" tIns="60939" rIns="121877" bIns="60939" anchor="ctr" anchorCtr="1"/>
          <a:lstStyle>
            <a:lvl1pPr marL="0" indent="0" algn="ctr">
              <a:buNone/>
              <a:defRPr>
                <a:solidFill>
                  <a:schemeClr val="tx2"/>
                </a:solidFill>
                <a:latin typeface="+mj-lt"/>
              </a:defRPr>
            </a:lvl1pPr>
          </a:lstStyle>
          <a:p>
            <a:r>
              <a:rPr lang="en-US" dirty="0" smtClean="0"/>
              <a:t>Insert photo here</a:t>
            </a:r>
            <a:endParaRPr lang="en-US" dirty="0"/>
          </a:p>
        </p:txBody>
      </p:sp>
    </p:spTree>
    <p:extLst>
      <p:ext uri="{BB962C8B-B14F-4D97-AF65-F5344CB8AC3E}">
        <p14:creationId xmlns:p14="http://schemas.microsoft.com/office/powerpoint/2010/main" val="3417871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left)">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fade">
                                      <p:cBhvr>
                                        <p:cTn id="1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P spid="2" grpId="0"/>
      <p:bldP spid="31" grpId="0"/>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1_Blank_gradient only">
    <p:bg>
      <p:bgPr>
        <a:solidFill>
          <a:schemeClr val="accent5"/>
        </a:solidFill>
        <a:effectLst/>
      </p:bgPr>
    </p:bg>
    <p:spTree>
      <p:nvGrpSpPr>
        <p:cNvPr id="1" name=""/>
        <p:cNvGrpSpPr/>
        <p:nvPr/>
      </p:nvGrpSpPr>
      <p:grpSpPr>
        <a:xfrm>
          <a:off x="0" y="0"/>
          <a:ext cx="0" cy="0"/>
          <a:chOff x="0" y="0"/>
          <a:chExt cx="0" cy="0"/>
        </a:xfrm>
      </p:grpSpPr>
      <p:sp>
        <p:nvSpPr>
          <p:cNvPr id="6"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7"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9"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a:t>
            </a:r>
            <a:r>
              <a:rPr lang="is-IS" sz="800" b="0" i="0" dirty="0" smtClean="0">
                <a:solidFill>
                  <a:srgbClr val="FFFFFF"/>
                </a:solidFill>
                <a:latin typeface="+mn-lt"/>
                <a:cs typeface="CiscoSans Thin"/>
              </a:rPr>
              <a:t>2017</a:t>
            </a:r>
            <a:r>
              <a:rPr lang="en-US" sz="800" b="0" i="0" dirty="0" smtClean="0">
                <a:solidFill>
                  <a:srgbClr val="FFFFFF"/>
                </a:solidFill>
                <a:latin typeface="+mn-lt"/>
                <a:cs typeface="CiscoSans Thin"/>
              </a:rPr>
              <a:t>  Cisco and/or its affiliates. All rights reserved.</a:t>
            </a:r>
            <a:endParaRPr lang="en-US" sz="800" b="0" i="0" dirty="0">
              <a:solidFill>
                <a:srgbClr val="FFFFFF"/>
              </a:solidFill>
              <a:latin typeface="+mn-lt"/>
              <a:cs typeface="CiscoSans Thin"/>
            </a:endParaRPr>
          </a:p>
        </p:txBody>
      </p:sp>
      <p:cxnSp>
        <p:nvCxnSpPr>
          <p:cNvPr id="8" name="Straight Connector 7"/>
          <p:cNvCxnSpPr/>
          <p:nvPr userDrawn="1"/>
        </p:nvCxnSpPr>
        <p:spPr>
          <a:xfrm>
            <a:off x="0" y="6771411"/>
            <a:ext cx="12188825" cy="0"/>
          </a:xfrm>
          <a:prstGeom prst="line">
            <a:avLst/>
          </a:prstGeom>
          <a:ln w="177800">
            <a:gradFill>
              <a:gsLst>
                <a:gs pos="0">
                  <a:schemeClr val="bg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8239927"/>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3_Blank_gradient only">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1298305"/>
      </p:ext>
    </p:extLst>
  </p:cSld>
  <p:clrMapOvr>
    <a:overrideClrMapping bg1="lt1" tx1="dk1" bg2="lt2" tx2="dk2" accent1="accent1" accent2="accent2" accent3="accent3" accent4="accent4" accent5="accent5" accent6="accent6" hlink="hlink" folHlink="folHlink"/>
  </p:clrMapOvr>
  <p:transition spd="slow">
    <p:wip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Closing Slide_green">
    <p:bg>
      <p:bgPr>
        <a:gradFill>
          <a:gsLst>
            <a:gs pos="0">
              <a:srgbClr val="272749"/>
            </a:gs>
            <a:gs pos="100000">
              <a:srgbClr val="32BEBD"/>
            </a:gs>
          </a:gsLst>
          <a:lin ang="0" scaled="0"/>
        </a:gradFill>
        <a:effectLst/>
      </p:bgPr>
    </p:bg>
    <p:spTree>
      <p:nvGrpSpPr>
        <p:cNvPr id="1" name=""/>
        <p:cNvGrpSpPr/>
        <p:nvPr/>
      </p:nvGrpSpPr>
      <p:grpSpPr>
        <a:xfrm>
          <a:off x="0" y="0"/>
          <a:ext cx="0" cy="0"/>
          <a:chOff x="0" y="0"/>
          <a:chExt cx="0" cy="0"/>
        </a:xfrm>
      </p:grpSpPr>
      <p:grpSp>
        <p:nvGrpSpPr>
          <p:cNvPr id="50" name="Group 5"/>
          <p:cNvGrpSpPr>
            <a:grpSpLocks/>
          </p:cNvGrpSpPr>
          <p:nvPr userDrawn="1"/>
        </p:nvGrpSpPr>
        <p:grpSpPr bwMode="auto">
          <a:xfrm>
            <a:off x="5262544" y="5451745"/>
            <a:ext cx="1654129" cy="879663"/>
            <a:chOff x="384" y="331"/>
            <a:chExt cx="912" cy="485"/>
          </a:xfrm>
        </p:grpSpPr>
        <p:sp>
          <p:nvSpPr>
            <p:cNvPr id="51" name="AutoShape 6"/>
            <p:cNvSpPr>
              <a:spLocks noChangeAspect="1" noChangeArrowheads="1" noTextEdit="1"/>
            </p:cNvSpPr>
            <p:nvPr/>
          </p:nvSpPr>
          <p:spPr bwMode="invGray">
            <a:xfrm>
              <a:off x="384" y="331"/>
              <a:ext cx="912" cy="485"/>
            </a:xfrm>
            <a:prstGeom prst="rect">
              <a:avLst/>
            </a:prstGeom>
            <a:noFill/>
            <a:ln w="9525">
              <a:noFill/>
              <a:miter lim="800000"/>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52" name="Rectangle 7"/>
            <p:cNvSpPr>
              <a:spLocks noChangeArrowheads="1"/>
            </p:cNvSpPr>
            <p:nvPr/>
          </p:nvSpPr>
          <p:spPr bwMode="invGray">
            <a:xfrm>
              <a:off x="640" y="652"/>
              <a:ext cx="42" cy="158"/>
            </a:xfrm>
            <a:prstGeom prst="rect">
              <a:avLst/>
            </a:prstGeom>
            <a:solidFill>
              <a:srgbClr val="FFFFFF"/>
            </a:solidFill>
            <a:ln w="9525">
              <a:noFill/>
              <a:miter lim="800000"/>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53" name="Freeform 8"/>
            <p:cNvSpPr>
              <a:spLocks/>
            </p:cNvSpPr>
            <p:nvPr/>
          </p:nvSpPr>
          <p:spPr bwMode="invGray">
            <a:xfrm>
              <a:off x="882" y="648"/>
              <a:ext cx="120" cy="166"/>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54" name="Freeform 9"/>
            <p:cNvSpPr>
              <a:spLocks/>
            </p:cNvSpPr>
            <p:nvPr/>
          </p:nvSpPr>
          <p:spPr bwMode="invGray">
            <a:xfrm>
              <a:off x="467" y="648"/>
              <a:ext cx="120" cy="166"/>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55" name="Freeform 10"/>
            <p:cNvSpPr>
              <a:spLocks noEditPoints="1"/>
            </p:cNvSpPr>
            <p:nvPr/>
          </p:nvSpPr>
          <p:spPr bwMode="invGray">
            <a:xfrm>
              <a:off x="1046" y="648"/>
              <a:ext cx="165" cy="166"/>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56" name="Freeform 11"/>
            <p:cNvSpPr>
              <a:spLocks/>
            </p:cNvSpPr>
            <p:nvPr/>
          </p:nvSpPr>
          <p:spPr bwMode="invGray">
            <a:xfrm>
              <a:off x="735" y="648"/>
              <a:ext cx="108" cy="166"/>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57" name="Freeform 12"/>
            <p:cNvSpPr>
              <a:spLocks/>
            </p:cNvSpPr>
            <p:nvPr/>
          </p:nvSpPr>
          <p:spPr bwMode="invGray">
            <a:xfrm>
              <a:off x="384" y="462"/>
              <a:ext cx="39" cy="81"/>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58" name="Freeform 13"/>
            <p:cNvSpPr>
              <a:spLocks/>
            </p:cNvSpPr>
            <p:nvPr/>
          </p:nvSpPr>
          <p:spPr bwMode="invGray">
            <a:xfrm>
              <a:off x="494" y="407"/>
              <a:ext cx="39" cy="136"/>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59" name="Freeform 14"/>
            <p:cNvSpPr>
              <a:spLocks/>
            </p:cNvSpPr>
            <p:nvPr/>
          </p:nvSpPr>
          <p:spPr bwMode="invGray">
            <a:xfrm>
              <a:off x="601" y="333"/>
              <a:ext cx="39" cy="249"/>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60" name="Freeform 15"/>
            <p:cNvSpPr>
              <a:spLocks/>
            </p:cNvSpPr>
            <p:nvPr/>
          </p:nvSpPr>
          <p:spPr bwMode="invGray">
            <a:xfrm>
              <a:off x="711" y="407"/>
              <a:ext cx="39" cy="136"/>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61" name="Freeform 16"/>
            <p:cNvSpPr>
              <a:spLocks/>
            </p:cNvSpPr>
            <p:nvPr/>
          </p:nvSpPr>
          <p:spPr bwMode="invGray">
            <a:xfrm>
              <a:off x="818" y="462"/>
              <a:ext cx="42" cy="81"/>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62" name="Freeform 17"/>
            <p:cNvSpPr>
              <a:spLocks/>
            </p:cNvSpPr>
            <p:nvPr/>
          </p:nvSpPr>
          <p:spPr bwMode="invGray">
            <a:xfrm>
              <a:off x="928" y="407"/>
              <a:ext cx="39" cy="136"/>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63" name="Freeform 18"/>
            <p:cNvSpPr>
              <a:spLocks/>
            </p:cNvSpPr>
            <p:nvPr/>
          </p:nvSpPr>
          <p:spPr bwMode="invGray">
            <a:xfrm>
              <a:off x="1037" y="333"/>
              <a:ext cx="40" cy="249"/>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64" name="Freeform 19"/>
            <p:cNvSpPr>
              <a:spLocks/>
            </p:cNvSpPr>
            <p:nvPr/>
          </p:nvSpPr>
          <p:spPr bwMode="invGray">
            <a:xfrm>
              <a:off x="1145" y="407"/>
              <a:ext cx="39" cy="136"/>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65" name="Freeform 20"/>
            <p:cNvSpPr>
              <a:spLocks/>
            </p:cNvSpPr>
            <p:nvPr/>
          </p:nvSpPr>
          <p:spPr bwMode="invGray">
            <a:xfrm>
              <a:off x="1254" y="462"/>
              <a:ext cx="40" cy="81"/>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grpSp>
    </p:spTree>
    <p:extLst>
      <p:ext uri="{BB962C8B-B14F-4D97-AF65-F5344CB8AC3E}">
        <p14:creationId xmlns:p14="http://schemas.microsoft.com/office/powerpoint/2010/main" val="24636431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Closing Slide-green thank you">
    <p:bg>
      <p:bgPr>
        <a:gradFill>
          <a:gsLst>
            <a:gs pos="0">
              <a:srgbClr val="272749"/>
            </a:gs>
            <a:gs pos="100000">
              <a:srgbClr val="32BEBD"/>
            </a:gs>
          </a:gsLst>
          <a:lin ang="0" scaled="0"/>
        </a:gradFill>
        <a:effectLst/>
      </p:bgPr>
    </p:bg>
    <p:spTree>
      <p:nvGrpSpPr>
        <p:cNvPr id="1" name=""/>
        <p:cNvGrpSpPr/>
        <p:nvPr/>
      </p:nvGrpSpPr>
      <p:grpSpPr>
        <a:xfrm>
          <a:off x="0" y="0"/>
          <a:ext cx="0" cy="0"/>
          <a:chOff x="0" y="0"/>
          <a:chExt cx="0" cy="0"/>
        </a:xfrm>
      </p:grpSpPr>
      <p:sp>
        <p:nvSpPr>
          <p:cNvPr id="64" name="TextBox 63"/>
          <p:cNvSpPr txBox="1"/>
          <p:nvPr userDrawn="1"/>
        </p:nvSpPr>
        <p:spPr>
          <a:xfrm>
            <a:off x="834625" y="3066689"/>
            <a:ext cx="3288933" cy="861775"/>
          </a:xfrm>
          <a:prstGeom prst="rect">
            <a:avLst/>
          </a:prstGeom>
          <a:noFill/>
        </p:spPr>
        <p:txBody>
          <a:bodyPr wrap="none" lIns="121877" tIns="60939" rIns="121877" bIns="60939" rtlCol="0">
            <a:spAutoFit/>
          </a:bodyPr>
          <a:lstStyle/>
          <a:p>
            <a:r>
              <a:rPr lang="en-US" sz="4800" dirty="0" smtClean="0">
                <a:solidFill>
                  <a:srgbClr val="FFFFFF"/>
                </a:solidFill>
                <a:latin typeface="+mj-lt"/>
              </a:rPr>
              <a:t>Thank you.</a:t>
            </a:r>
            <a:endParaRPr lang="en-US" sz="4800" dirty="0">
              <a:solidFill>
                <a:srgbClr val="FFFFFF"/>
              </a:solidFill>
              <a:latin typeface="+mj-lt"/>
            </a:endParaRPr>
          </a:p>
        </p:txBody>
      </p:sp>
      <p:sp>
        <p:nvSpPr>
          <p:cNvPr id="65" name="Rectangle 64"/>
          <p:cNvSpPr>
            <a:spLocks noChangeArrowheads="1"/>
          </p:cNvSpPr>
          <p:nvPr userDrawn="1"/>
        </p:nvSpPr>
        <p:spPr bwMode="black">
          <a:xfrm>
            <a:off x="8379473" y="3801570"/>
            <a:ext cx="155448" cy="589103"/>
          </a:xfrm>
          <a:prstGeom prst="rect">
            <a:avLst/>
          </a:prstGeom>
          <a:solidFill>
            <a:schemeClr val="tx1"/>
          </a:solidFill>
          <a:ln w="9525">
            <a:noFill/>
            <a:miter lim="800000"/>
            <a:headEnd/>
            <a:tailEnd/>
          </a:ln>
        </p:spPr>
        <p:txBody>
          <a:bodyPr lIns="121877" tIns="60939" rIns="121877" bIns="60939"/>
          <a:lstStyle/>
          <a:p>
            <a:endParaRPr lang="en-US" dirty="0">
              <a:solidFill>
                <a:srgbClr val="0096D6"/>
              </a:solidFill>
              <a:latin typeface="+mj-lt"/>
            </a:endParaRPr>
          </a:p>
        </p:txBody>
      </p:sp>
      <p:sp>
        <p:nvSpPr>
          <p:cNvPr id="66" name="Freeform 65"/>
          <p:cNvSpPr>
            <a:spLocks/>
          </p:cNvSpPr>
          <p:nvPr userDrawn="1"/>
        </p:nvSpPr>
        <p:spPr bwMode="black">
          <a:xfrm>
            <a:off x="9285041" y="3786906"/>
            <a:ext cx="450072" cy="621729"/>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67" name="Freeform 66"/>
          <p:cNvSpPr>
            <a:spLocks/>
          </p:cNvSpPr>
          <p:nvPr userDrawn="1"/>
        </p:nvSpPr>
        <p:spPr bwMode="black">
          <a:xfrm>
            <a:off x="7728765" y="3786906"/>
            <a:ext cx="450072" cy="621729"/>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68" name="Freeform 67"/>
          <p:cNvSpPr>
            <a:spLocks noEditPoints="1"/>
          </p:cNvSpPr>
          <p:nvPr userDrawn="1"/>
        </p:nvSpPr>
        <p:spPr bwMode="black">
          <a:xfrm>
            <a:off x="9897790" y="3786906"/>
            <a:ext cx="618172" cy="621729"/>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69" name="Freeform 68"/>
          <p:cNvSpPr>
            <a:spLocks/>
          </p:cNvSpPr>
          <p:nvPr userDrawn="1"/>
        </p:nvSpPr>
        <p:spPr bwMode="black">
          <a:xfrm>
            <a:off x="8735553" y="3786906"/>
            <a:ext cx="403078" cy="621729"/>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70" name="Freeform 69"/>
          <p:cNvSpPr>
            <a:spLocks/>
          </p:cNvSpPr>
          <p:nvPr userDrawn="1"/>
        </p:nvSpPr>
        <p:spPr bwMode="black">
          <a:xfrm>
            <a:off x="7419684" y="2966680"/>
            <a:ext cx="146409" cy="302709"/>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71" name="Freeform 70"/>
          <p:cNvSpPr>
            <a:spLocks/>
          </p:cNvSpPr>
          <p:nvPr userDrawn="1"/>
        </p:nvSpPr>
        <p:spPr bwMode="black">
          <a:xfrm>
            <a:off x="7829989" y="2763673"/>
            <a:ext cx="146409" cy="505721"/>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72" name="Freeform 71"/>
          <p:cNvSpPr>
            <a:spLocks/>
          </p:cNvSpPr>
          <p:nvPr userDrawn="1"/>
        </p:nvSpPr>
        <p:spPr bwMode="black">
          <a:xfrm>
            <a:off x="8233071" y="2484529"/>
            <a:ext cx="146409" cy="931689"/>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73" name="Freeform 72"/>
          <p:cNvSpPr>
            <a:spLocks/>
          </p:cNvSpPr>
          <p:nvPr userDrawn="1"/>
        </p:nvSpPr>
        <p:spPr bwMode="black">
          <a:xfrm>
            <a:off x="8643376" y="2763669"/>
            <a:ext cx="146409" cy="50572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74" name="Freeform 73"/>
          <p:cNvSpPr>
            <a:spLocks/>
          </p:cNvSpPr>
          <p:nvPr userDrawn="1"/>
        </p:nvSpPr>
        <p:spPr bwMode="black">
          <a:xfrm>
            <a:off x="9044640" y="2966683"/>
            <a:ext cx="155448" cy="302708"/>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75" name="Freeform 74"/>
          <p:cNvSpPr>
            <a:spLocks/>
          </p:cNvSpPr>
          <p:nvPr userDrawn="1"/>
        </p:nvSpPr>
        <p:spPr bwMode="black">
          <a:xfrm>
            <a:off x="9454951" y="2763668"/>
            <a:ext cx="148216" cy="50572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76" name="Freeform 75"/>
          <p:cNvSpPr>
            <a:spLocks/>
          </p:cNvSpPr>
          <p:nvPr userDrawn="1"/>
        </p:nvSpPr>
        <p:spPr bwMode="black">
          <a:xfrm>
            <a:off x="9865260" y="2484524"/>
            <a:ext cx="148216" cy="931688"/>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77" name="Freeform 76"/>
          <p:cNvSpPr>
            <a:spLocks/>
          </p:cNvSpPr>
          <p:nvPr userDrawn="1"/>
        </p:nvSpPr>
        <p:spPr bwMode="black">
          <a:xfrm>
            <a:off x="10268335" y="2763668"/>
            <a:ext cx="148216" cy="50572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78" name="Freeform 77"/>
          <p:cNvSpPr>
            <a:spLocks/>
          </p:cNvSpPr>
          <p:nvPr userDrawn="1"/>
        </p:nvSpPr>
        <p:spPr bwMode="black">
          <a:xfrm>
            <a:off x="10678643" y="2966683"/>
            <a:ext cx="148216" cy="302708"/>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Tree>
    <p:extLst>
      <p:ext uri="{BB962C8B-B14F-4D97-AF65-F5344CB8AC3E}">
        <p14:creationId xmlns:p14="http://schemas.microsoft.com/office/powerpoint/2010/main" val="1754768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wipe(left)">
                                      <p:cBhvr>
                                        <p:cTn id="7" dur="500"/>
                                        <p:tgtEl>
                                          <p:spTgt spid="64"/>
                                        </p:tgtEl>
                                      </p:cBhvr>
                                    </p:animEffect>
                                  </p:childTnLst>
                                </p:cTn>
                              </p:par>
                            </p:childTnLst>
                          </p:cTn>
                        </p:par>
                        <p:par>
                          <p:cTn id="8" fill="hold">
                            <p:stCondLst>
                              <p:cond delay="500"/>
                            </p:stCondLst>
                            <p:childTnLst>
                              <p:par>
                                <p:cTn id="9" presetID="10" presetClass="entr" presetSubtype="0" fill="hold" grpId="1" nodeType="afterEffect">
                                  <p:stCondLst>
                                    <p:cond delay="0"/>
                                  </p:stCondLst>
                                  <p:childTnLst>
                                    <p:set>
                                      <p:cBhvr>
                                        <p:cTn id="10" dur="1" fill="hold">
                                          <p:stCondLst>
                                            <p:cond delay="0"/>
                                          </p:stCondLst>
                                        </p:cTn>
                                        <p:tgtEl>
                                          <p:spTgt spid="70"/>
                                        </p:tgtEl>
                                        <p:attrNameLst>
                                          <p:attrName>style.visibility</p:attrName>
                                        </p:attrNameLst>
                                      </p:cBhvr>
                                      <p:to>
                                        <p:strVal val="visible"/>
                                      </p:to>
                                    </p:set>
                                    <p:animEffect transition="in" filter="fade">
                                      <p:cBhvr>
                                        <p:cTn id="11" dur="700"/>
                                        <p:tgtEl>
                                          <p:spTgt spid="70"/>
                                        </p:tgtEl>
                                      </p:cBhvr>
                                    </p:animEffect>
                                  </p:childTnLst>
                                </p:cTn>
                              </p:par>
                              <p:par>
                                <p:cTn id="12" presetID="10" presetClass="entr" presetSubtype="0" fill="hold" grpId="1" nodeType="withEffect">
                                  <p:stCondLst>
                                    <p:cond delay="0"/>
                                  </p:stCondLst>
                                  <p:childTnLst>
                                    <p:set>
                                      <p:cBhvr>
                                        <p:cTn id="13" dur="1" fill="hold">
                                          <p:stCondLst>
                                            <p:cond delay="0"/>
                                          </p:stCondLst>
                                        </p:cTn>
                                        <p:tgtEl>
                                          <p:spTgt spid="71"/>
                                        </p:tgtEl>
                                        <p:attrNameLst>
                                          <p:attrName>style.visibility</p:attrName>
                                        </p:attrNameLst>
                                      </p:cBhvr>
                                      <p:to>
                                        <p:strVal val="visible"/>
                                      </p:to>
                                    </p:set>
                                    <p:animEffect transition="in" filter="fade">
                                      <p:cBhvr>
                                        <p:cTn id="14" dur="700"/>
                                        <p:tgtEl>
                                          <p:spTgt spid="71"/>
                                        </p:tgtEl>
                                      </p:cBhvr>
                                    </p:animEffect>
                                  </p:childTnLst>
                                </p:cTn>
                              </p:par>
                              <p:par>
                                <p:cTn id="15" presetID="10" presetClass="entr" presetSubtype="0" fill="hold" grpId="1" nodeType="withEffect">
                                  <p:stCondLst>
                                    <p:cond delay="0"/>
                                  </p:stCondLst>
                                  <p:childTnLst>
                                    <p:set>
                                      <p:cBhvr>
                                        <p:cTn id="16" dur="1" fill="hold">
                                          <p:stCondLst>
                                            <p:cond delay="0"/>
                                          </p:stCondLst>
                                        </p:cTn>
                                        <p:tgtEl>
                                          <p:spTgt spid="72"/>
                                        </p:tgtEl>
                                        <p:attrNameLst>
                                          <p:attrName>style.visibility</p:attrName>
                                        </p:attrNameLst>
                                      </p:cBhvr>
                                      <p:to>
                                        <p:strVal val="visible"/>
                                      </p:to>
                                    </p:set>
                                    <p:animEffect transition="in" filter="fade">
                                      <p:cBhvr>
                                        <p:cTn id="17" dur="700"/>
                                        <p:tgtEl>
                                          <p:spTgt spid="72"/>
                                        </p:tgtEl>
                                      </p:cBhvr>
                                    </p:animEffect>
                                  </p:childTnLst>
                                </p:cTn>
                              </p:par>
                              <p:par>
                                <p:cTn id="18" presetID="10" presetClass="entr" presetSubtype="0" fill="hold" grpId="1" nodeType="withEffect">
                                  <p:stCondLst>
                                    <p:cond delay="0"/>
                                  </p:stCondLst>
                                  <p:childTnLst>
                                    <p:set>
                                      <p:cBhvr>
                                        <p:cTn id="19" dur="1" fill="hold">
                                          <p:stCondLst>
                                            <p:cond delay="0"/>
                                          </p:stCondLst>
                                        </p:cTn>
                                        <p:tgtEl>
                                          <p:spTgt spid="73"/>
                                        </p:tgtEl>
                                        <p:attrNameLst>
                                          <p:attrName>style.visibility</p:attrName>
                                        </p:attrNameLst>
                                      </p:cBhvr>
                                      <p:to>
                                        <p:strVal val="visible"/>
                                      </p:to>
                                    </p:set>
                                    <p:animEffect transition="in" filter="fade">
                                      <p:cBhvr>
                                        <p:cTn id="20" dur="700"/>
                                        <p:tgtEl>
                                          <p:spTgt spid="73"/>
                                        </p:tgtEl>
                                      </p:cBhvr>
                                    </p:animEffect>
                                  </p:childTnLst>
                                </p:cTn>
                              </p:par>
                              <p:par>
                                <p:cTn id="21" presetID="10" presetClass="entr" presetSubtype="0" fill="hold" grpId="1" nodeType="withEffect">
                                  <p:stCondLst>
                                    <p:cond delay="0"/>
                                  </p:stCondLst>
                                  <p:childTnLst>
                                    <p:set>
                                      <p:cBhvr>
                                        <p:cTn id="22" dur="1" fill="hold">
                                          <p:stCondLst>
                                            <p:cond delay="0"/>
                                          </p:stCondLst>
                                        </p:cTn>
                                        <p:tgtEl>
                                          <p:spTgt spid="74"/>
                                        </p:tgtEl>
                                        <p:attrNameLst>
                                          <p:attrName>style.visibility</p:attrName>
                                        </p:attrNameLst>
                                      </p:cBhvr>
                                      <p:to>
                                        <p:strVal val="visible"/>
                                      </p:to>
                                    </p:set>
                                    <p:animEffect transition="in" filter="fade">
                                      <p:cBhvr>
                                        <p:cTn id="23" dur="700"/>
                                        <p:tgtEl>
                                          <p:spTgt spid="74"/>
                                        </p:tgtEl>
                                      </p:cBhvr>
                                    </p:animEffect>
                                  </p:childTnLst>
                                </p:cTn>
                              </p:par>
                              <p:par>
                                <p:cTn id="24" presetID="10" presetClass="entr" presetSubtype="0" fill="hold" grpId="1" nodeType="withEffect">
                                  <p:stCondLst>
                                    <p:cond delay="0"/>
                                  </p:stCondLst>
                                  <p:childTnLst>
                                    <p:set>
                                      <p:cBhvr>
                                        <p:cTn id="25" dur="1" fill="hold">
                                          <p:stCondLst>
                                            <p:cond delay="0"/>
                                          </p:stCondLst>
                                        </p:cTn>
                                        <p:tgtEl>
                                          <p:spTgt spid="75"/>
                                        </p:tgtEl>
                                        <p:attrNameLst>
                                          <p:attrName>style.visibility</p:attrName>
                                        </p:attrNameLst>
                                      </p:cBhvr>
                                      <p:to>
                                        <p:strVal val="visible"/>
                                      </p:to>
                                    </p:set>
                                    <p:animEffect transition="in" filter="fade">
                                      <p:cBhvr>
                                        <p:cTn id="26" dur="700"/>
                                        <p:tgtEl>
                                          <p:spTgt spid="75"/>
                                        </p:tgtEl>
                                      </p:cBhvr>
                                    </p:animEffect>
                                  </p:childTnLst>
                                </p:cTn>
                              </p:par>
                              <p:par>
                                <p:cTn id="27" presetID="10" presetClass="entr" presetSubtype="0" fill="hold" grpId="1" nodeType="withEffect">
                                  <p:stCondLst>
                                    <p:cond delay="0"/>
                                  </p:stCondLst>
                                  <p:childTnLst>
                                    <p:set>
                                      <p:cBhvr>
                                        <p:cTn id="28" dur="1" fill="hold">
                                          <p:stCondLst>
                                            <p:cond delay="0"/>
                                          </p:stCondLst>
                                        </p:cTn>
                                        <p:tgtEl>
                                          <p:spTgt spid="76"/>
                                        </p:tgtEl>
                                        <p:attrNameLst>
                                          <p:attrName>style.visibility</p:attrName>
                                        </p:attrNameLst>
                                      </p:cBhvr>
                                      <p:to>
                                        <p:strVal val="visible"/>
                                      </p:to>
                                    </p:set>
                                    <p:animEffect transition="in" filter="fade">
                                      <p:cBhvr>
                                        <p:cTn id="29" dur="700"/>
                                        <p:tgtEl>
                                          <p:spTgt spid="76"/>
                                        </p:tgtEl>
                                      </p:cBhvr>
                                    </p:animEffect>
                                  </p:childTnLst>
                                </p:cTn>
                              </p:par>
                              <p:par>
                                <p:cTn id="30" presetID="10" presetClass="entr" presetSubtype="0" fill="hold" grpId="1" nodeType="withEffect">
                                  <p:stCondLst>
                                    <p:cond delay="0"/>
                                  </p:stCondLst>
                                  <p:childTnLst>
                                    <p:set>
                                      <p:cBhvr>
                                        <p:cTn id="31" dur="1" fill="hold">
                                          <p:stCondLst>
                                            <p:cond delay="0"/>
                                          </p:stCondLst>
                                        </p:cTn>
                                        <p:tgtEl>
                                          <p:spTgt spid="77"/>
                                        </p:tgtEl>
                                        <p:attrNameLst>
                                          <p:attrName>style.visibility</p:attrName>
                                        </p:attrNameLst>
                                      </p:cBhvr>
                                      <p:to>
                                        <p:strVal val="visible"/>
                                      </p:to>
                                    </p:set>
                                    <p:animEffect transition="in" filter="fade">
                                      <p:cBhvr>
                                        <p:cTn id="32" dur="700"/>
                                        <p:tgtEl>
                                          <p:spTgt spid="77"/>
                                        </p:tgtEl>
                                      </p:cBhvr>
                                    </p:animEffect>
                                  </p:childTnLst>
                                </p:cTn>
                              </p:par>
                              <p:par>
                                <p:cTn id="33" presetID="10" presetClass="entr" presetSubtype="0" fill="hold" grpId="1" nodeType="withEffect">
                                  <p:stCondLst>
                                    <p:cond delay="0"/>
                                  </p:stCondLst>
                                  <p:childTnLst>
                                    <p:set>
                                      <p:cBhvr>
                                        <p:cTn id="34" dur="1" fill="hold">
                                          <p:stCondLst>
                                            <p:cond delay="0"/>
                                          </p:stCondLst>
                                        </p:cTn>
                                        <p:tgtEl>
                                          <p:spTgt spid="78"/>
                                        </p:tgtEl>
                                        <p:attrNameLst>
                                          <p:attrName>style.visibility</p:attrName>
                                        </p:attrNameLst>
                                      </p:cBhvr>
                                      <p:to>
                                        <p:strVal val="visible"/>
                                      </p:to>
                                    </p:set>
                                    <p:animEffect transition="in" filter="fade">
                                      <p:cBhvr>
                                        <p:cTn id="35" dur="700"/>
                                        <p:tgtEl>
                                          <p:spTgt spid="78"/>
                                        </p:tgtEl>
                                      </p:cBhvr>
                                    </p:animEffect>
                                  </p:childTnLst>
                                </p:cTn>
                              </p:par>
                              <p:par>
                                <p:cTn id="36" presetID="42" presetClass="path" presetSubtype="0" accel="50000" decel="50000" fill="hold" grpId="0" nodeType="withEffect">
                                  <p:stCondLst>
                                    <p:cond delay="0"/>
                                  </p:stCondLst>
                                  <p:childTnLst>
                                    <p:animMotion origin="layout" path="M -4.72222E-6 3.7037E-7 L -4.72222E-6 0.09143 " pathEditMode="relative" rAng="0" ptsTypes="AA">
                                      <p:cBhvr>
                                        <p:cTn id="37" dur="700" spd="-100000" fill="hold"/>
                                        <p:tgtEl>
                                          <p:spTgt spid="70"/>
                                        </p:tgtEl>
                                        <p:attrNameLst>
                                          <p:attrName>ppt_x</p:attrName>
                                          <p:attrName>ppt_y</p:attrName>
                                        </p:attrNameLst>
                                      </p:cBhvr>
                                      <p:rCtr x="0" y="46"/>
                                    </p:animMotion>
                                  </p:childTnLst>
                                </p:cTn>
                              </p:par>
                              <p:par>
                                <p:cTn id="38" presetID="42" presetClass="path" presetSubtype="0" accel="50000" decel="50000" fill="hold" grpId="0" nodeType="withEffect">
                                  <p:stCondLst>
                                    <p:cond delay="0"/>
                                  </p:stCondLst>
                                  <p:childTnLst>
                                    <p:animMotion origin="layout" path="M 5E-6 3.7037E-6 L 5E-6 0.11157 " pathEditMode="relative" rAng="0" ptsTypes="AA">
                                      <p:cBhvr>
                                        <p:cTn id="39" dur="700" spd="-100000" fill="hold"/>
                                        <p:tgtEl>
                                          <p:spTgt spid="72"/>
                                        </p:tgtEl>
                                        <p:attrNameLst>
                                          <p:attrName>ppt_x</p:attrName>
                                          <p:attrName>ppt_y</p:attrName>
                                        </p:attrNameLst>
                                      </p:cBhvr>
                                      <p:rCtr x="0" y="56"/>
                                    </p:animMotion>
                                  </p:childTnLst>
                                </p:cTn>
                              </p:par>
                              <p:par>
                                <p:cTn id="40" presetID="42" presetClass="path" presetSubtype="0" accel="50000" decel="50000" fill="hold" grpId="0" nodeType="withEffect">
                                  <p:stCondLst>
                                    <p:cond delay="0"/>
                                  </p:stCondLst>
                                  <p:childTnLst>
                                    <p:animMotion origin="layout" path="M 4.72222E-6 4.81481E-6 L 4.72222E-6 0.09143 " pathEditMode="relative" rAng="0" ptsTypes="AA">
                                      <p:cBhvr>
                                        <p:cTn id="41" dur="700" spd="-100000" fill="hold"/>
                                        <p:tgtEl>
                                          <p:spTgt spid="74"/>
                                        </p:tgtEl>
                                        <p:attrNameLst>
                                          <p:attrName>ppt_x</p:attrName>
                                          <p:attrName>ppt_y</p:attrName>
                                        </p:attrNameLst>
                                      </p:cBhvr>
                                      <p:rCtr x="0" y="46"/>
                                    </p:animMotion>
                                  </p:childTnLst>
                                </p:cTn>
                              </p:par>
                              <p:par>
                                <p:cTn id="42" presetID="42" presetClass="path" presetSubtype="0" accel="50000" decel="50000" fill="hold" grpId="0" nodeType="withEffect">
                                  <p:stCondLst>
                                    <p:cond delay="0"/>
                                  </p:stCondLst>
                                  <p:childTnLst>
                                    <p:animMotion origin="layout" path="M -2.77778E-6 3.7037E-6 L -2.77778E-6 0.11157 " pathEditMode="relative" rAng="0" ptsTypes="AA">
                                      <p:cBhvr>
                                        <p:cTn id="43" dur="700" spd="-100000" fill="hold"/>
                                        <p:tgtEl>
                                          <p:spTgt spid="76"/>
                                        </p:tgtEl>
                                        <p:attrNameLst>
                                          <p:attrName>ppt_x</p:attrName>
                                          <p:attrName>ppt_y</p:attrName>
                                        </p:attrNameLst>
                                      </p:cBhvr>
                                      <p:rCtr x="0" y="56"/>
                                    </p:animMotion>
                                  </p:childTnLst>
                                </p:cTn>
                              </p:par>
                              <p:par>
                                <p:cTn id="44" presetID="42" presetClass="path" presetSubtype="0" accel="50000" decel="50000" fill="hold" grpId="0" nodeType="withEffect">
                                  <p:stCondLst>
                                    <p:cond delay="0"/>
                                  </p:stCondLst>
                                  <p:childTnLst>
                                    <p:animMotion origin="layout" path="M 5.55556E-7 4.81481E-6 L 5.55556E-7 0.09143 " pathEditMode="relative" rAng="0" ptsTypes="AA">
                                      <p:cBhvr>
                                        <p:cTn id="45" dur="700" spd="-100000" fill="hold"/>
                                        <p:tgtEl>
                                          <p:spTgt spid="78"/>
                                        </p:tgtEl>
                                        <p:attrNameLst>
                                          <p:attrName>ppt_x</p:attrName>
                                          <p:attrName>ppt_y</p:attrName>
                                        </p:attrNameLst>
                                      </p:cBhvr>
                                      <p:rCtr x="0" y="46"/>
                                    </p:animMotion>
                                  </p:childTnLst>
                                </p:cTn>
                              </p:par>
                              <p:par>
                                <p:cTn id="46" presetID="64" presetClass="path" presetSubtype="0" accel="50000" decel="50000" fill="hold" grpId="0" nodeType="withEffect">
                                  <p:stCondLst>
                                    <p:cond delay="0"/>
                                  </p:stCondLst>
                                  <p:childTnLst>
                                    <p:animMotion origin="layout" path="M 4.72222E-6 3.33333E-6 L 4.72222E-6 -0.10764 " pathEditMode="relative" rAng="0" ptsTypes="AA">
                                      <p:cBhvr>
                                        <p:cTn id="47" dur="700" spd="-100000" fill="hold"/>
                                        <p:tgtEl>
                                          <p:spTgt spid="71"/>
                                        </p:tgtEl>
                                        <p:attrNameLst>
                                          <p:attrName>ppt_x</p:attrName>
                                          <p:attrName>ppt_y</p:attrName>
                                        </p:attrNameLst>
                                      </p:cBhvr>
                                      <p:rCtr x="0" y="-54"/>
                                    </p:animMotion>
                                  </p:childTnLst>
                                </p:cTn>
                              </p:par>
                              <p:par>
                                <p:cTn id="48" presetID="64" presetClass="path" presetSubtype="0" accel="50000" decel="50000" fill="hold" grpId="0" nodeType="withEffect">
                                  <p:stCondLst>
                                    <p:cond delay="0"/>
                                  </p:stCondLst>
                                  <p:childTnLst>
                                    <p:animMotion origin="layout" path="M 4.44444E-6 3.33333E-6 L 4.44444E-6 -0.10764 " pathEditMode="relative" rAng="0" ptsTypes="AA">
                                      <p:cBhvr>
                                        <p:cTn id="49" dur="700" spd="-100000" fill="hold"/>
                                        <p:tgtEl>
                                          <p:spTgt spid="73"/>
                                        </p:tgtEl>
                                        <p:attrNameLst>
                                          <p:attrName>ppt_x</p:attrName>
                                          <p:attrName>ppt_y</p:attrName>
                                        </p:attrNameLst>
                                      </p:cBhvr>
                                      <p:rCtr x="0" y="-54"/>
                                    </p:animMotion>
                                  </p:childTnLst>
                                </p:cTn>
                              </p:par>
                              <p:par>
                                <p:cTn id="50" presetID="64" presetClass="path" presetSubtype="0" accel="50000" decel="50000" fill="hold" grpId="0" nodeType="withEffect">
                                  <p:stCondLst>
                                    <p:cond delay="0"/>
                                  </p:stCondLst>
                                  <p:childTnLst>
                                    <p:animMotion origin="layout" path="M -2.22222E-6 3.33333E-6 L -2.22222E-6 -0.10764 " pathEditMode="relative" rAng="0" ptsTypes="AA">
                                      <p:cBhvr>
                                        <p:cTn id="51" dur="700" spd="-100000" fill="hold"/>
                                        <p:tgtEl>
                                          <p:spTgt spid="75"/>
                                        </p:tgtEl>
                                        <p:attrNameLst>
                                          <p:attrName>ppt_x</p:attrName>
                                          <p:attrName>ppt_y</p:attrName>
                                        </p:attrNameLst>
                                      </p:cBhvr>
                                      <p:rCtr x="0" y="-54"/>
                                    </p:animMotion>
                                  </p:childTnLst>
                                </p:cTn>
                              </p:par>
                              <p:par>
                                <p:cTn id="52" presetID="64" presetClass="path" presetSubtype="0" accel="50000" decel="50000" fill="hold" grpId="0" nodeType="withEffect">
                                  <p:stCondLst>
                                    <p:cond delay="0"/>
                                  </p:stCondLst>
                                  <p:childTnLst>
                                    <p:animMotion origin="layout" path="M 1.11111E-6 3.33333E-6 L 1.11111E-6 -0.10764 " pathEditMode="relative" rAng="0" ptsTypes="AA">
                                      <p:cBhvr>
                                        <p:cTn id="53" dur="700" spd="-100000" fill="hold"/>
                                        <p:tgtEl>
                                          <p:spTgt spid="77"/>
                                        </p:tgtEl>
                                        <p:attrNameLst>
                                          <p:attrName>ppt_x</p:attrName>
                                          <p:attrName>ppt_y</p:attrName>
                                        </p:attrNameLst>
                                      </p:cBhvr>
                                      <p:rCtr x="0" y="-54"/>
                                    </p:animMotion>
                                  </p:childTnLst>
                                </p:cTn>
                              </p:par>
                            </p:childTnLst>
                          </p:cTn>
                        </p:par>
                        <p:par>
                          <p:cTn id="54" fill="hold">
                            <p:stCondLst>
                              <p:cond delay="1200"/>
                            </p:stCondLst>
                            <p:childTnLst>
                              <p:par>
                                <p:cTn id="55" presetID="10" presetClass="entr" presetSubtype="0" fill="hold" grpId="0" nodeType="afterEffect">
                                  <p:stCondLst>
                                    <p:cond delay="0"/>
                                  </p:stCondLst>
                                  <p:childTnLst>
                                    <p:set>
                                      <p:cBhvr>
                                        <p:cTn id="56" dur="1" fill="hold">
                                          <p:stCondLst>
                                            <p:cond delay="0"/>
                                          </p:stCondLst>
                                        </p:cTn>
                                        <p:tgtEl>
                                          <p:spTgt spid="67"/>
                                        </p:tgtEl>
                                        <p:attrNameLst>
                                          <p:attrName>style.visibility</p:attrName>
                                        </p:attrNameLst>
                                      </p:cBhvr>
                                      <p:to>
                                        <p:strVal val="visible"/>
                                      </p:to>
                                    </p:set>
                                    <p:animEffect transition="in" filter="fade">
                                      <p:cBhvr>
                                        <p:cTn id="57" dur="700"/>
                                        <p:tgtEl>
                                          <p:spTgt spid="67"/>
                                        </p:tgtEl>
                                      </p:cBhvr>
                                    </p:animEffect>
                                  </p:childTnLst>
                                </p:cTn>
                              </p:par>
                              <p:par>
                                <p:cTn id="58" presetID="10" presetClass="entr" presetSubtype="0" fill="hold" nodeType="withEffect">
                                  <p:stCondLst>
                                    <p:cond delay="100"/>
                                  </p:stCondLst>
                                  <p:childTnLst>
                                    <p:set>
                                      <p:cBhvr>
                                        <p:cTn id="59" dur="1" fill="hold">
                                          <p:stCondLst>
                                            <p:cond delay="0"/>
                                          </p:stCondLst>
                                        </p:cTn>
                                        <p:tgtEl>
                                          <p:spTgt spid="65"/>
                                        </p:tgtEl>
                                        <p:attrNameLst>
                                          <p:attrName>style.visibility</p:attrName>
                                        </p:attrNameLst>
                                      </p:cBhvr>
                                      <p:to>
                                        <p:strVal val="visible"/>
                                      </p:to>
                                    </p:set>
                                    <p:animEffect transition="in" filter="fade">
                                      <p:cBhvr>
                                        <p:cTn id="60" dur="700"/>
                                        <p:tgtEl>
                                          <p:spTgt spid="65"/>
                                        </p:tgtEl>
                                      </p:cBhvr>
                                    </p:animEffect>
                                  </p:childTnLst>
                                </p:cTn>
                              </p:par>
                              <p:par>
                                <p:cTn id="61" presetID="10" presetClass="entr" presetSubtype="0" fill="hold" nodeType="withEffect">
                                  <p:stCondLst>
                                    <p:cond delay="200"/>
                                  </p:stCondLst>
                                  <p:childTnLst>
                                    <p:set>
                                      <p:cBhvr>
                                        <p:cTn id="62" dur="1" fill="hold">
                                          <p:stCondLst>
                                            <p:cond delay="0"/>
                                          </p:stCondLst>
                                        </p:cTn>
                                        <p:tgtEl>
                                          <p:spTgt spid="69"/>
                                        </p:tgtEl>
                                        <p:attrNameLst>
                                          <p:attrName>style.visibility</p:attrName>
                                        </p:attrNameLst>
                                      </p:cBhvr>
                                      <p:to>
                                        <p:strVal val="visible"/>
                                      </p:to>
                                    </p:set>
                                    <p:animEffect transition="in" filter="fade">
                                      <p:cBhvr>
                                        <p:cTn id="63" dur="700"/>
                                        <p:tgtEl>
                                          <p:spTgt spid="69"/>
                                        </p:tgtEl>
                                      </p:cBhvr>
                                    </p:animEffect>
                                  </p:childTnLst>
                                </p:cTn>
                              </p:par>
                              <p:par>
                                <p:cTn id="64" presetID="10" presetClass="entr" presetSubtype="0" fill="hold" nodeType="withEffect">
                                  <p:stCondLst>
                                    <p:cond delay="300"/>
                                  </p:stCondLst>
                                  <p:childTnLst>
                                    <p:set>
                                      <p:cBhvr>
                                        <p:cTn id="65" dur="1" fill="hold">
                                          <p:stCondLst>
                                            <p:cond delay="0"/>
                                          </p:stCondLst>
                                        </p:cTn>
                                        <p:tgtEl>
                                          <p:spTgt spid="66"/>
                                        </p:tgtEl>
                                        <p:attrNameLst>
                                          <p:attrName>style.visibility</p:attrName>
                                        </p:attrNameLst>
                                      </p:cBhvr>
                                      <p:to>
                                        <p:strVal val="visible"/>
                                      </p:to>
                                    </p:set>
                                    <p:animEffect transition="in" filter="fade">
                                      <p:cBhvr>
                                        <p:cTn id="66" dur="700"/>
                                        <p:tgtEl>
                                          <p:spTgt spid="66"/>
                                        </p:tgtEl>
                                      </p:cBhvr>
                                    </p:animEffect>
                                  </p:childTnLst>
                                </p:cTn>
                              </p:par>
                              <p:par>
                                <p:cTn id="67" presetID="10" presetClass="entr" presetSubtype="0" fill="hold" nodeType="withEffect">
                                  <p:stCondLst>
                                    <p:cond delay="400"/>
                                  </p:stCondLst>
                                  <p:childTnLst>
                                    <p:set>
                                      <p:cBhvr>
                                        <p:cTn id="68" dur="1" fill="hold">
                                          <p:stCondLst>
                                            <p:cond delay="0"/>
                                          </p:stCondLst>
                                        </p:cTn>
                                        <p:tgtEl>
                                          <p:spTgt spid="68"/>
                                        </p:tgtEl>
                                        <p:attrNameLst>
                                          <p:attrName>style.visibility</p:attrName>
                                        </p:attrNameLst>
                                      </p:cBhvr>
                                      <p:to>
                                        <p:strVal val="visible"/>
                                      </p:to>
                                    </p:set>
                                    <p:animEffect transition="in" filter="fade">
                                      <p:cBhvr>
                                        <p:cTn id="69" dur="7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7" grpId="0" animBg="1"/>
      <p:bldP spid="70" grpId="0" animBg="1"/>
      <p:bldP spid="70" grpId="1" animBg="1"/>
      <p:bldP spid="71" grpId="0" animBg="1"/>
      <p:bldP spid="71" grpId="1" animBg="1"/>
      <p:bldP spid="72" grpId="0" animBg="1"/>
      <p:bldP spid="72" grpId="1" animBg="1"/>
      <p:bldP spid="73" grpId="0" animBg="1"/>
      <p:bldP spid="73" grpId="1" animBg="1"/>
      <p:bldP spid="74" grpId="0" animBg="1"/>
      <p:bldP spid="74" grpId="1" animBg="1"/>
      <p:bldP spid="75" grpId="0" animBg="1"/>
      <p:bldP spid="75" grpId="1" animBg="1"/>
      <p:bldP spid="76" grpId="0" animBg="1"/>
      <p:bldP spid="76" grpId="1" animBg="1"/>
      <p:bldP spid="77" grpId="0" animBg="1"/>
      <p:bldP spid="77" grpId="1" animBg="1"/>
      <p:bldP spid="78" grpId="0" animBg="1"/>
      <p:bldP spid="78" grpId="1" animBg="1"/>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1_Closing Slide-green thank you">
    <p:bg>
      <p:bgPr>
        <a:gradFill>
          <a:gsLst>
            <a:gs pos="0">
              <a:srgbClr val="272749"/>
            </a:gs>
            <a:gs pos="100000">
              <a:srgbClr val="32BEBD"/>
            </a:gs>
          </a:gsLst>
          <a:lin ang="0" scaled="0"/>
        </a:gradFill>
        <a:effectLst/>
      </p:bgPr>
    </p:bg>
    <p:spTree>
      <p:nvGrpSpPr>
        <p:cNvPr id="1" name=""/>
        <p:cNvGrpSpPr/>
        <p:nvPr/>
      </p:nvGrpSpPr>
      <p:grpSpPr>
        <a:xfrm>
          <a:off x="0" y="0"/>
          <a:ext cx="0" cy="0"/>
          <a:chOff x="0" y="0"/>
          <a:chExt cx="0" cy="0"/>
        </a:xfrm>
      </p:grpSpPr>
      <p:grpSp>
        <p:nvGrpSpPr>
          <p:cNvPr id="17" name="Group 16"/>
          <p:cNvGrpSpPr/>
          <p:nvPr userDrawn="1"/>
        </p:nvGrpSpPr>
        <p:grpSpPr>
          <a:xfrm>
            <a:off x="5443898" y="2298781"/>
            <a:ext cx="1314108" cy="685800"/>
            <a:chOff x="4083987" y="1992312"/>
            <a:chExt cx="985838" cy="514350"/>
          </a:xfrm>
          <a:solidFill>
            <a:schemeClr val="tx1"/>
          </a:solidFill>
        </p:grpSpPr>
        <p:sp>
          <p:nvSpPr>
            <p:cNvPr id="18" name="Freeform 121"/>
            <p:cNvSpPr>
              <a:spLocks/>
            </p:cNvSpPr>
            <p:nvPr/>
          </p:nvSpPr>
          <p:spPr bwMode="auto">
            <a:xfrm>
              <a:off x="4083987" y="1992312"/>
              <a:ext cx="82550" cy="514350"/>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sp>
          <p:nvSpPr>
            <p:cNvPr id="19" name="Freeform 125"/>
            <p:cNvSpPr>
              <a:spLocks/>
            </p:cNvSpPr>
            <p:nvPr/>
          </p:nvSpPr>
          <p:spPr bwMode="auto">
            <a:xfrm>
              <a:off x="4987275" y="1992312"/>
              <a:ext cx="82550" cy="514350"/>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grpSp>
      <p:grpSp>
        <p:nvGrpSpPr>
          <p:cNvPr id="20" name="Group 19"/>
          <p:cNvGrpSpPr/>
          <p:nvPr userDrawn="1"/>
        </p:nvGrpSpPr>
        <p:grpSpPr>
          <a:xfrm>
            <a:off x="5073580" y="3168732"/>
            <a:ext cx="2054747" cy="457200"/>
            <a:chOff x="3806175" y="2644775"/>
            <a:chExt cx="1541462" cy="342900"/>
          </a:xfrm>
          <a:solidFill>
            <a:schemeClr val="tx1"/>
          </a:solidFill>
        </p:grpSpPr>
        <p:sp>
          <p:nvSpPr>
            <p:cNvPr id="21" name="Rectangle 114"/>
            <p:cNvSpPr>
              <a:spLocks noChangeArrowheads="1"/>
            </p:cNvSpPr>
            <p:nvPr/>
          </p:nvSpPr>
          <p:spPr bwMode="auto">
            <a:xfrm>
              <a:off x="4166537" y="2652712"/>
              <a:ext cx="85725" cy="327025"/>
            </a:xfrm>
            <a:prstGeom prst="rect">
              <a:avLst/>
            </a:prstGeom>
            <a:grpFill/>
            <a:ln w="9525">
              <a:noFill/>
              <a:miter lim="800000"/>
              <a:headEnd/>
              <a:tailEnd/>
            </a:ln>
          </p:spPr>
          <p:txBody>
            <a:bodyPr>
              <a:prstTxWarp prst="textNoShape">
                <a:avLst/>
              </a:prstTxWarp>
            </a:bodyPr>
            <a:lstStyle/>
            <a:p>
              <a:pPr defTabSz="1218936">
                <a:defRPr/>
              </a:pPr>
              <a:endParaRPr lang="en-US" kern="0" dirty="0">
                <a:solidFill>
                  <a:srgbClr val="FFFFFF"/>
                </a:solidFill>
              </a:endParaRPr>
            </a:p>
          </p:txBody>
        </p:sp>
        <p:sp>
          <p:nvSpPr>
            <p:cNvPr id="22" name="Freeform 115"/>
            <p:cNvSpPr>
              <a:spLocks/>
            </p:cNvSpPr>
            <p:nvPr/>
          </p:nvSpPr>
          <p:spPr bwMode="auto">
            <a:xfrm>
              <a:off x="4666600" y="2644775"/>
              <a:ext cx="249237" cy="34290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sp>
          <p:nvSpPr>
            <p:cNvPr id="23" name="Freeform 116"/>
            <p:cNvSpPr>
              <a:spLocks/>
            </p:cNvSpPr>
            <p:nvPr/>
          </p:nvSpPr>
          <p:spPr bwMode="auto">
            <a:xfrm>
              <a:off x="3806175" y="2644775"/>
              <a:ext cx="249237" cy="34290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sp>
          <p:nvSpPr>
            <p:cNvPr id="24" name="Freeform 117"/>
            <p:cNvSpPr>
              <a:spLocks noEditPoints="1"/>
            </p:cNvSpPr>
            <p:nvPr/>
          </p:nvSpPr>
          <p:spPr bwMode="auto">
            <a:xfrm>
              <a:off x="5006325" y="2644775"/>
              <a:ext cx="341312" cy="34290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sp>
          <p:nvSpPr>
            <p:cNvPr id="25" name="Freeform 118"/>
            <p:cNvSpPr>
              <a:spLocks/>
            </p:cNvSpPr>
            <p:nvPr/>
          </p:nvSpPr>
          <p:spPr bwMode="auto">
            <a:xfrm>
              <a:off x="4363387" y="2644775"/>
              <a:ext cx="222250" cy="34290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grpSp>
      <p:grpSp>
        <p:nvGrpSpPr>
          <p:cNvPr id="26" name="Group 25"/>
          <p:cNvGrpSpPr/>
          <p:nvPr userDrawn="1"/>
        </p:nvGrpSpPr>
        <p:grpSpPr>
          <a:xfrm>
            <a:off x="4845038" y="2504100"/>
            <a:ext cx="2511828" cy="372533"/>
            <a:chOff x="3634725" y="2146300"/>
            <a:chExt cx="1884362" cy="279400"/>
          </a:xfrm>
          <a:solidFill>
            <a:schemeClr val="tx1"/>
          </a:solidFill>
        </p:grpSpPr>
        <p:sp>
          <p:nvSpPr>
            <p:cNvPr id="27" name="Freeform 119"/>
            <p:cNvSpPr>
              <a:spLocks/>
            </p:cNvSpPr>
            <p:nvPr/>
          </p:nvSpPr>
          <p:spPr bwMode="auto">
            <a:xfrm>
              <a:off x="3634725" y="2259012"/>
              <a:ext cx="80962" cy="166688"/>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sp>
          <p:nvSpPr>
            <p:cNvPr id="28" name="Freeform 120"/>
            <p:cNvSpPr>
              <a:spLocks/>
            </p:cNvSpPr>
            <p:nvPr/>
          </p:nvSpPr>
          <p:spPr bwMode="auto">
            <a:xfrm>
              <a:off x="3861737" y="2146300"/>
              <a:ext cx="80962" cy="279400"/>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sp>
          <p:nvSpPr>
            <p:cNvPr id="29" name="Freeform 122"/>
            <p:cNvSpPr>
              <a:spLocks/>
            </p:cNvSpPr>
            <p:nvPr/>
          </p:nvSpPr>
          <p:spPr bwMode="auto">
            <a:xfrm>
              <a:off x="4311000" y="2146300"/>
              <a:ext cx="82550" cy="279400"/>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sp>
          <p:nvSpPr>
            <p:cNvPr id="30" name="Freeform 123"/>
            <p:cNvSpPr>
              <a:spLocks/>
            </p:cNvSpPr>
            <p:nvPr/>
          </p:nvSpPr>
          <p:spPr bwMode="auto">
            <a:xfrm>
              <a:off x="4533250" y="2259012"/>
              <a:ext cx="87312" cy="166688"/>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sp>
          <p:nvSpPr>
            <p:cNvPr id="31" name="Freeform 124"/>
            <p:cNvSpPr>
              <a:spLocks/>
            </p:cNvSpPr>
            <p:nvPr/>
          </p:nvSpPr>
          <p:spPr bwMode="auto">
            <a:xfrm>
              <a:off x="4760262" y="2146300"/>
              <a:ext cx="82550" cy="27940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sp>
          <p:nvSpPr>
            <p:cNvPr id="32" name="Freeform 126"/>
            <p:cNvSpPr>
              <a:spLocks/>
            </p:cNvSpPr>
            <p:nvPr/>
          </p:nvSpPr>
          <p:spPr bwMode="auto">
            <a:xfrm>
              <a:off x="5211112" y="2146300"/>
              <a:ext cx="80962" cy="27940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sp>
          <p:nvSpPr>
            <p:cNvPr id="33" name="Freeform 127"/>
            <p:cNvSpPr>
              <a:spLocks/>
            </p:cNvSpPr>
            <p:nvPr/>
          </p:nvSpPr>
          <p:spPr bwMode="auto">
            <a:xfrm>
              <a:off x="5438125" y="2259012"/>
              <a:ext cx="80962" cy="166688"/>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prstTxWarp prst="textNoShape">
                <a:avLst/>
              </a:prstTxWarp>
            </a:bodyPr>
            <a:lstStyle/>
            <a:p>
              <a:pPr defTabSz="1218936">
                <a:defRPr/>
              </a:pPr>
              <a:endParaRPr lang="en-US" kern="0" dirty="0">
                <a:solidFill>
                  <a:srgbClr val="FFFFFF"/>
                </a:solidFill>
              </a:endParaRPr>
            </a:p>
          </p:txBody>
        </p:sp>
      </p:grpSp>
      <p:pic>
        <p:nvPicPr>
          <p:cNvPr id="34" name="Picture 33" descr="CL13-Theme-1line-White.pdf"/>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347865" y="4013624"/>
            <a:ext cx="5838413" cy="808605"/>
          </a:xfrm>
          <a:prstGeom prst="rect">
            <a:avLst/>
          </a:prstGeom>
        </p:spPr>
      </p:pic>
    </p:spTree>
    <p:extLst>
      <p:ext uri="{BB962C8B-B14F-4D97-AF65-F5344CB8AC3E}">
        <p14:creationId xmlns:p14="http://schemas.microsoft.com/office/powerpoint/2010/main" val="36156939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outHorizontal)">
                                      <p:cBhvr>
                                        <p:cTn id="7" dur="500"/>
                                        <p:tgtEl>
                                          <p:spTgt spid="17"/>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barn(outVertical)">
                                      <p:cBhvr>
                                        <p:cTn id="11" dur="500"/>
                                        <p:tgtEl>
                                          <p:spTgt spid="2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par>
                          <p:cTn id="16" fill="hold">
                            <p:stCondLst>
                              <p:cond delay="1500"/>
                            </p:stCondLst>
                            <p:childTnLst>
                              <p:par>
                                <p:cTn id="17" presetID="16" presetClass="entr" presetSubtype="37" fill="hold"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barn(outVertical)">
                                      <p:cBhvr>
                                        <p:cTn id="19"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Closing Slide-red">
    <p:bg>
      <p:bgRef idx="1001">
        <a:schemeClr val="bg2"/>
      </p:bgRef>
    </p:bg>
    <p:spTree>
      <p:nvGrpSpPr>
        <p:cNvPr id="1" name=""/>
        <p:cNvGrpSpPr/>
        <p:nvPr/>
      </p:nvGrpSpPr>
      <p:grpSpPr>
        <a:xfrm>
          <a:off x="0" y="0"/>
          <a:ext cx="0" cy="0"/>
          <a:chOff x="0" y="0"/>
          <a:chExt cx="0" cy="0"/>
        </a:xfrm>
      </p:grpSpPr>
      <p:grpSp>
        <p:nvGrpSpPr>
          <p:cNvPr id="18" name="Group 5"/>
          <p:cNvGrpSpPr>
            <a:grpSpLocks/>
          </p:cNvGrpSpPr>
          <p:nvPr userDrawn="1"/>
        </p:nvGrpSpPr>
        <p:grpSpPr bwMode="auto">
          <a:xfrm>
            <a:off x="5262544" y="5451745"/>
            <a:ext cx="1654129" cy="879663"/>
            <a:chOff x="384" y="331"/>
            <a:chExt cx="912" cy="485"/>
          </a:xfrm>
        </p:grpSpPr>
        <p:sp>
          <p:nvSpPr>
            <p:cNvPr id="19" name="AutoShape 6"/>
            <p:cNvSpPr>
              <a:spLocks noChangeAspect="1" noChangeArrowheads="1" noTextEdit="1"/>
            </p:cNvSpPr>
            <p:nvPr/>
          </p:nvSpPr>
          <p:spPr bwMode="invGray">
            <a:xfrm>
              <a:off x="384" y="331"/>
              <a:ext cx="912" cy="485"/>
            </a:xfrm>
            <a:prstGeom prst="rect">
              <a:avLst/>
            </a:prstGeom>
            <a:noFill/>
            <a:ln w="9525">
              <a:noFill/>
              <a:miter lim="800000"/>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20" name="Rectangle 7"/>
            <p:cNvSpPr>
              <a:spLocks noChangeArrowheads="1"/>
            </p:cNvSpPr>
            <p:nvPr/>
          </p:nvSpPr>
          <p:spPr bwMode="invGray">
            <a:xfrm>
              <a:off x="640" y="652"/>
              <a:ext cx="42" cy="158"/>
            </a:xfrm>
            <a:prstGeom prst="rect">
              <a:avLst/>
            </a:prstGeom>
            <a:solidFill>
              <a:srgbClr val="FFFFFF"/>
            </a:solidFill>
            <a:ln w="9525">
              <a:noFill/>
              <a:miter lim="800000"/>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21" name="Freeform 8"/>
            <p:cNvSpPr>
              <a:spLocks/>
            </p:cNvSpPr>
            <p:nvPr/>
          </p:nvSpPr>
          <p:spPr bwMode="invGray">
            <a:xfrm>
              <a:off x="882" y="648"/>
              <a:ext cx="120" cy="166"/>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22" name="Freeform 9"/>
            <p:cNvSpPr>
              <a:spLocks/>
            </p:cNvSpPr>
            <p:nvPr/>
          </p:nvSpPr>
          <p:spPr bwMode="invGray">
            <a:xfrm>
              <a:off x="467" y="648"/>
              <a:ext cx="120" cy="166"/>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23" name="Freeform 10"/>
            <p:cNvSpPr>
              <a:spLocks noEditPoints="1"/>
            </p:cNvSpPr>
            <p:nvPr/>
          </p:nvSpPr>
          <p:spPr bwMode="invGray">
            <a:xfrm>
              <a:off x="1046" y="648"/>
              <a:ext cx="165" cy="166"/>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0" name="Freeform 11"/>
            <p:cNvSpPr>
              <a:spLocks/>
            </p:cNvSpPr>
            <p:nvPr/>
          </p:nvSpPr>
          <p:spPr bwMode="invGray">
            <a:xfrm>
              <a:off x="735" y="648"/>
              <a:ext cx="108" cy="166"/>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1" name="Freeform 12"/>
            <p:cNvSpPr>
              <a:spLocks/>
            </p:cNvSpPr>
            <p:nvPr/>
          </p:nvSpPr>
          <p:spPr bwMode="invGray">
            <a:xfrm>
              <a:off x="384" y="462"/>
              <a:ext cx="39" cy="81"/>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2" name="Freeform 13"/>
            <p:cNvSpPr>
              <a:spLocks/>
            </p:cNvSpPr>
            <p:nvPr/>
          </p:nvSpPr>
          <p:spPr bwMode="invGray">
            <a:xfrm>
              <a:off x="494" y="407"/>
              <a:ext cx="39" cy="136"/>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3" name="Freeform 14"/>
            <p:cNvSpPr>
              <a:spLocks/>
            </p:cNvSpPr>
            <p:nvPr/>
          </p:nvSpPr>
          <p:spPr bwMode="invGray">
            <a:xfrm>
              <a:off x="601" y="333"/>
              <a:ext cx="39" cy="249"/>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4" name="Freeform 15"/>
            <p:cNvSpPr>
              <a:spLocks/>
            </p:cNvSpPr>
            <p:nvPr/>
          </p:nvSpPr>
          <p:spPr bwMode="invGray">
            <a:xfrm>
              <a:off x="711" y="407"/>
              <a:ext cx="39" cy="136"/>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5" name="Freeform 16"/>
            <p:cNvSpPr>
              <a:spLocks/>
            </p:cNvSpPr>
            <p:nvPr/>
          </p:nvSpPr>
          <p:spPr bwMode="invGray">
            <a:xfrm>
              <a:off x="818" y="462"/>
              <a:ext cx="42" cy="81"/>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6" name="Freeform 17"/>
            <p:cNvSpPr>
              <a:spLocks/>
            </p:cNvSpPr>
            <p:nvPr/>
          </p:nvSpPr>
          <p:spPr bwMode="invGray">
            <a:xfrm>
              <a:off x="928" y="407"/>
              <a:ext cx="39" cy="136"/>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7" name="Freeform 18"/>
            <p:cNvSpPr>
              <a:spLocks/>
            </p:cNvSpPr>
            <p:nvPr/>
          </p:nvSpPr>
          <p:spPr bwMode="invGray">
            <a:xfrm>
              <a:off x="1037" y="333"/>
              <a:ext cx="40" cy="249"/>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8" name="Freeform 19"/>
            <p:cNvSpPr>
              <a:spLocks/>
            </p:cNvSpPr>
            <p:nvPr/>
          </p:nvSpPr>
          <p:spPr bwMode="invGray">
            <a:xfrm>
              <a:off x="1145" y="407"/>
              <a:ext cx="39" cy="136"/>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9" name="Freeform 20"/>
            <p:cNvSpPr>
              <a:spLocks/>
            </p:cNvSpPr>
            <p:nvPr/>
          </p:nvSpPr>
          <p:spPr bwMode="invGray">
            <a:xfrm>
              <a:off x="1254" y="462"/>
              <a:ext cx="40" cy="81"/>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grpSp>
    </p:spTree>
    <p:extLst>
      <p:ext uri="{BB962C8B-B14F-4D97-AF65-F5344CB8AC3E}">
        <p14:creationId xmlns:p14="http://schemas.microsoft.com/office/powerpoint/2010/main" val="8716978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losing_Thanks">
    <p:bg>
      <p:bgRef idx="1001">
        <a:schemeClr val="bg2"/>
      </p:bgRef>
    </p:bg>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95118" y="1254286"/>
            <a:ext cx="11588991" cy="3838231"/>
          </a:xfrm>
          <a:prstGeom prst="rect">
            <a:avLst/>
          </a:prstGeom>
        </p:spPr>
        <p:txBody>
          <a:bodyPr anchor="ctr" anchorCtr="0">
            <a:noAutofit/>
          </a:bodyPr>
          <a:lstStyle>
            <a:lvl1pPr algn="ctr">
              <a:lnSpc>
                <a:spcPct val="90000"/>
              </a:lnSpc>
              <a:defRPr sz="16000" b="0" i="1" spc="0" baseline="0">
                <a:solidFill>
                  <a:srgbClr val="FFFFFF"/>
                </a:solidFill>
                <a:latin typeface="+mj-lt"/>
                <a:cs typeface="CiscoSans Thin"/>
              </a:defRPr>
            </a:lvl1pPr>
          </a:lstStyle>
          <a:p>
            <a:r>
              <a:rPr lang="en-US" dirty="0" smtClean="0"/>
              <a:t>Thanks</a:t>
            </a:r>
            <a:endParaRPr lang="en-US" dirty="0"/>
          </a:p>
        </p:txBody>
      </p:sp>
      <p:grpSp>
        <p:nvGrpSpPr>
          <p:cNvPr id="20" name="Group 5"/>
          <p:cNvGrpSpPr>
            <a:grpSpLocks/>
          </p:cNvGrpSpPr>
          <p:nvPr userDrawn="1"/>
        </p:nvGrpSpPr>
        <p:grpSpPr bwMode="auto">
          <a:xfrm>
            <a:off x="5262544" y="5451745"/>
            <a:ext cx="1654129" cy="879663"/>
            <a:chOff x="384" y="331"/>
            <a:chExt cx="912" cy="485"/>
          </a:xfrm>
        </p:grpSpPr>
        <p:sp>
          <p:nvSpPr>
            <p:cNvPr id="21" name="AutoShape 6"/>
            <p:cNvSpPr>
              <a:spLocks noChangeAspect="1" noChangeArrowheads="1" noTextEdit="1"/>
            </p:cNvSpPr>
            <p:nvPr/>
          </p:nvSpPr>
          <p:spPr bwMode="invGray">
            <a:xfrm>
              <a:off x="384" y="331"/>
              <a:ext cx="912" cy="485"/>
            </a:xfrm>
            <a:prstGeom prst="rect">
              <a:avLst/>
            </a:prstGeom>
            <a:noFill/>
            <a:ln w="9525">
              <a:noFill/>
              <a:miter lim="800000"/>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22" name="Rectangle 7"/>
            <p:cNvSpPr>
              <a:spLocks noChangeArrowheads="1"/>
            </p:cNvSpPr>
            <p:nvPr/>
          </p:nvSpPr>
          <p:spPr bwMode="invGray">
            <a:xfrm>
              <a:off x="640" y="652"/>
              <a:ext cx="42" cy="158"/>
            </a:xfrm>
            <a:prstGeom prst="rect">
              <a:avLst/>
            </a:prstGeom>
            <a:solidFill>
              <a:srgbClr val="FFFFFF"/>
            </a:solidFill>
            <a:ln w="9525">
              <a:noFill/>
              <a:miter lim="800000"/>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23" name="Freeform 8"/>
            <p:cNvSpPr>
              <a:spLocks/>
            </p:cNvSpPr>
            <p:nvPr/>
          </p:nvSpPr>
          <p:spPr bwMode="invGray">
            <a:xfrm>
              <a:off x="882" y="648"/>
              <a:ext cx="120" cy="166"/>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0" name="Freeform 9"/>
            <p:cNvSpPr>
              <a:spLocks/>
            </p:cNvSpPr>
            <p:nvPr/>
          </p:nvSpPr>
          <p:spPr bwMode="invGray">
            <a:xfrm>
              <a:off x="467" y="648"/>
              <a:ext cx="120" cy="166"/>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1" name="Freeform 10"/>
            <p:cNvSpPr>
              <a:spLocks noEditPoints="1"/>
            </p:cNvSpPr>
            <p:nvPr/>
          </p:nvSpPr>
          <p:spPr bwMode="invGray">
            <a:xfrm>
              <a:off x="1046" y="648"/>
              <a:ext cx="165" cy="166"/>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2" name="Freeform 11"/>
            <p:cNvSpPr>
              <a:spLocks/>
            </p:cNvSpPr>
            <p:nvPr/>
          </p:nvSpPr>
          <p:spPr bwMode="invGray">
            <a:xfrm>
              <a:off x="735" y="648"/>
              <a:ext cx="108" cy="166"/>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3" name="Freeform 12"/>
            <p:cNvSpPr>
              <a:spLocks/>
            </p:cNvSpPr>
            <p:nvPr/>
          </p:nvSpPr>
          <p:spPr bwMode="invGray">
            <a:xfrm>
              <a:off x="384" y="462"/>
              <a:ext cx="39" cy="81"/>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4" name="Freeform 13"/>
            <p:cNvSpPr>
              <a:spLocks/>
            </p:cNvSpPr>
            <p:nvPr/>
          </p:nvSpPr>
          <p:spPr bwMode="invGray">
            <a:xfrm>
              <a:off x="494" y="407"/>
              <a:ext cx="39" cy="136"/>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5" name="Freeform 14"/>
            <p:cNvSpPr>
              <a:spLocks/>
            </p:cNvSpPr>
            <p:nvPr/>
          </p:nvSpPr>
          <p:spPr bwMode="invGray">
            <a:xfrm>
              <a:off x="601" y="333"/>
              <a:ext cx="39" cy="249"/>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6" name="Freeform 15"/>
            <p:cNvSpPr>
              <a:spLocks/>
            </p:cNvSpPr>
            <p:nvPr/>
          </p:nvSpPr>
          <p:spPr bwMode="invGray">
            <a:xfrm>
              <a:off x="711" y="407"/>
              <a:ext cx="39" cy="136"/>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7" name="Freeform 16"/>
            <p:cNvSpPr>
              <a:spLocks/>
            </p:cNvSpPr>
            <p:nvPr/>
          </p:nvSpPr>
          <p:spPr bwMode="invGray">
            <a:xfrm>
              <a:off x="818" y="462"/>
              <a:ext cx="42" cy="81"/>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8" name="Freeform 17"/>
            <p:cNvSpPr>
              <a:spLocks/>
            </p:cNvSpPr>
            <p:nvPr/>
          </p:nvSpPr>
          <p:spPr bwMode="invGray">
            <a:xfrm>
              <a:off x="928" y="407"/>
              <a:ext cx="39" cy="136"/>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49" name="Freeform 18"/>
            <p:cNvSpPr>
              <a:spLocks/>
            </p:cNvSpPr>
            <p:nvPr/>
          </p:nvSpPr>
          <p:spPr bwMode="invGray">
            <a:xfrm>
              <a:off x="1037" y="333"/>
              <a:ext cx="40" cy="249"/>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50" name="Freeform 19"/>
            <p:cNvSpPr>
              <a:spLocks/>
            </p:cNvSpPr>
            <p:nvPr/>
          </p:nvSpPr>
          <p:spPr bwMode="invGray">
            <a:xfrm>
              <a:off x="1145" y="407"/>
              <a:ext cx="39" cy="136"/>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sp>
          <p:nvSpPr>
            <p:cNvPr id="51" name="Freeform 20"/>
            <p:cNvSpPr>
              <a:spLocks/>
            </p:cNvSpPr>
            <p:nvPr/>
          </p:nvSpPr>
          <p:spPr bwMode="invGray">
            <a:xfrm>
              <a:off x="1254" y="462"/>
              <a:ext cx="40" cy="81"/>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solidFill>
              <a:srgbClr val="FFFFFF"/>
            </a:solidFill>
            <a:ln w="9525">
              <a:noFill/>
              <a:round/>
              <a:headEnd/>
              <a:tailEnd/>
            </a:ln>
          </p:spPr>
          <p:txBody>
            <a:bodyPr/>
            <a:lstStyle/>
            <a:p>
              <a:pPr marL="0" marR="0" lvl="0" indent="0" algn="ctr" defTabSz="914171" rtl="0" eaLnBrk="0" fontAlgn="base" latinLnBrk="0" hangingPunct="0">
                <a:lnSpc>
                  <a:spcPct val="90000"/>
                </a:lnSpc>
                <a:spcBef>
                  <a:spcPct val="0"/>
                </a:spcBef>
                <a:spcAft>
                  <a:spcPct val="0"/>
                </a:spcAft>
                <a:buClrTx/>
                <a:buSzTx/>
                <a:buFontTx/>
                <a:buNone/>
                <a:tabLst/>
                <a:defRPr/>
              </a:pPr>
              <a:endParaRPr kumimoji="0" lang="en-US" sz="2400" b="0" i="0" u="none" strike="noStrike" kern="1200" cap="none" spc="0" normalizeH="0" baseline="0" noProof="0" dirty="0" smtClean="0">
                <a:ln>
                  <a:noFill/>
                </a:ln>
                <a:solidFill>
                  <a:srgbClr val="FFFFFF"/>
                </a:solidFill>
                <a:effectLst/>
                <a:uLnTx/>
                <a:uFillTx/>
                <a:latin typeface="Arial" charset="0"/>
                <a:ea typeface="+mn-ea"/>
                <a:cs typeface="+mn-cs"/>
              </a:endParaRPr>
            </a:p>
          </p:txBody>
        </p:sp>
      </p:grpSp>
      <p:cxnSp>
        <p:nvCxnSpPr>
          <p:cNvPr id="24" name="Straight Connector 23"/>
          <p:cNvCxnSpPr/>
          <p:nvPr userDrawn="1"/>
        </p:nvCxnSpPr>
        <p:spPr>
          <a:xfrm>
            <a:off x="0" y="6771411"/>
            <a:ext cx="12188825" cy="0"/>
          </a:xfrm>
          <a:prstGeom prst="line">
            <a:avLst/>
          </a:prstGeom>
          <a:ln w="177800">
            <a:gradFill>
              <a:gsLst>
                <a:gs pos="0">
                  <a:schemeClr val="bg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72088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Closing Slide-red thank you">
    <p:bg>
      <p:bgRef idx="1001">
        <a:schemeClr val="bg2"/>
      </p:bgRef>
    </p:bg>
    <p:spTree>
      <p:nvGrpSpPr>
        <p:cNvPr id="1" name=""/>
        <p:cNvGrpSpPr/>
        <p:nvPr/>
      </p:nvGrpSpPr>
      <p:grpSpPr>
        <a:xfrm>
          <a:off x="0" y="0"/>
          <a:ext cx="0" cy="0"/>
          <a:chOff x="0" y="0"/>
          <a:chExt cx="0" cy="0"/>
        </a:xfrm>
      </p:grpSpPr>
      <p:sp>
        <p:nvSpPr>
          <p:cNvPr id="20" name="TextBox 19"/>
          <p:cNvSpPr txBox="1"/>
          <p:nvPr userDrawn="1"/>
        </p:nvSpPr>
        <p:spPr>
          <a:xfrm>
            <a:off x="834625" y="3066689"/>
            <a:ext cx="3288933" cy="861775"/>
          </a:xfrm>
          <a:prstGeom prst="rect">
            <a:avLst/>
          </a:prstGeom>
          <a:noFill/>
        </p:spPr>
        <p:txBody>
          <a:bodyPr wrap="none" lIns="121877" tIns="60939" rIns="121877" bIns="60939" rtlCol="0">
            <a:spAutoFit/>
          </a:bodyPr>
          <a:lstStyle/>
          <a:p>
            <a:r>
              <a:rPr lang="en-US" sz="4800" dirty="0" smtClean="0">
                <a:solidFill>
                  <a:srgbClr val="FFFFFF"/>
                </a:solidFill>
                <a:latin typeface="+mj-lt"/>
              </a:rPr>
              <a:t>Thank you.</a:t>
            </a:r>
            <a:endParaRPr lang="en-US" sz="4800" dirty="0">
              <a:solidFill>
                <a:srgbClr val="FFFFFF"/>
              </a:solidFill>
              <a:latin typeface="+mj-lt"/>
            </a:endParaRPr>
          </a:p>
        </p:txBody>
      </p:sp>
      <p:sp>
        <p:nvSpPr>
          <p:cNvPr id="21" name="Rectangle 20"/>
          <p:cNvSpPr>
            <a:spLocks noChangeArrowheads="1"/>
          </p:cNvSpPr>
          <p:nvPr userDrawn="1"/>
        </p:nvSpPr>
        <p:spPr bwMode="black">
          <a:xfrm>
            <a:off x="8379473" y="3801570"/>
            <a:ext cx="155448" cy="589103"/>
          </a:xfrm>
          <a:prstGeom prst="rect">
            <a:avLst/>
          </a:prstGeom>
          <a:solidFill>
            <a:schemeClr val="tx1"/>
          </a:solidFill>
          <a:ln w="9525">
            <a:noFill/>
            <a:miter lim="800000"/>
            <a:headEnd/>
            <a:tailEnd/>
          </a:ln>
        </p:spPr>
        <p:txBody>
          <a:bodyPr lIns="121877" tIns="60939" rIns="121877" bIns="60939"/>
          <a:lstStyle/>
          <a:p>
            <a:endParaRPr lang="en-US" dirty="0">
              <a:solidFill>
                <a:srgbClr val="0096D6"/>
              </a:solidFill>
              <a:latin typeface="+mj-lt"/>
            </a:endParaRPr>
          </a:p>
        </p:txBody>
      </p:sp>
      <p:sp>
        <p:nvSpPr>
          <p:cNvPr id="22" name="Freeform 21"/>
          <p:cNvSpPr>
            <a:spLocks/>
          </p:cNvSpPr>
          <p:nvPr userDrawn="1"/>
        </p:nvSpPr>
        <p:spPr bwMode="black">
          <a:xfrm>
            <a:off x="9285041" y="3786906"/>
            <a:ext cx="450072" cy="621729"/>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23" name="Freeform 22"/>
          <p:cNvSpPr>
            <a:spLocks/>
          </p:cNvSpPr>
          <p:nvPr userDrawn="1"/>
        </p:nvSpPr>
        <p:spPr bwMode="black">
          <a:xfrm>
            <a:off x="7728765" y="3786906"/>
            <a:ext cx="450072" cy="621729"/>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40" name="Freeform 39"/>
          <p:cNvSpPr>
            <a:spLocks noEditPoints="1"/>
          </p:cNvSpPr>
          <p:nvPr userDrawn="1"/>
        </p:nvSpPr>
        <p:spPr bwMode="black">
          <a:xfrm>
            <a:off x="9897790" y="3786906"/>
            <a:ext cx="618172" cy="621729"/>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41" name="Freeform 40"/>
          <p:cNvSpPr>
            <a:spLocks/>
          </p:cNvSpPr>
          <p:nvPr userDrawn="1"/>
        </p:nvSpPr>
        <p:spPr bwMode="black">
          <a:xfrm>
            <a:off x="8735553" y="3786906"/>
            <a:ext cx="403078" cy="621729"/>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42" name="Freeform 41"/>
          <p:cNvSpPr>
            <a:spLocks/>
          </p:cNvSpPr>
          <p:nvPr userDrawn="1"/>
        </p:nvSpPr>
        <p:spPr bwMode="black">
          <a:xfrm>
            <a:off x="7419684" y="2966680"/>
            <a:ext cx="146409" cy="302709"/>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43" name="Freeform 42"/>
          <p:cNvSpPr>
            <a:spLocks/>
          </p:cNvSpPr>
          <p:nvPr userDrawn="1"/>
        </p:nvSpPr>
        <p:spPr bwMode="black">
          <a:xfrm>
            <a:off x="7829989" y="2763673"/>
            <a:ext cx="146409" cy="505721"/>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44" name="Freeform 43"/>
          <p:cNvSpPr>
            <a:spLocks/>
          </p:cNvSpPr>
          <p:nvPr userDrawn="1"/>
        </p:nvSpPr>
        <p:spPr bwMode="black">
          <a:xfrm>
            <a:off x="8233071" y="2484529"/>
            <a:ext cx="146409" cy="931689"/>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45" name="Freeform 44"/>
          <p:cNvSpPr>
            <a:spLocks/>
          </p:cNvSpPr>
          <p:nvPr userDrawn="1"/>
        </p:nvSpPr>
        <p:spPr bwMode="black">
          <a:xfrm>
            <a:off x="8643376" y="2763669"/>
            <a:ext cx="146409" cy="50572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46" name="Freeform 45"/>
          <p:cNvSpPr>
            <a:spLocks/>
          </p:cNvSpPr>
          <p:nvPr userDrawn="1"/>
        </p:nvSpPr>
        <p:spPr bwMode="black">
          <a:xfrm>
            <a:off x="9044640" y="2966683"/>
            <a:ext cx="155448" cy="302708"/>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47" name="Freeform 46"/>
          <p:cNvSpPr>
            <a:spLocks/>
          </p:cNvSpPr>
          <p:nvPr userDrawn="1"/>
        </p:nvSpPr>
        <p:spPr bwMode="black">
          <a:xfrm>
            <a:off x="9454951" y="2763668"/>
            <a:ext cx="148216" cy="50572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48" name="Freeform 47"/>
          <p:cNvSpPr>
            <a:spLocks/>
          </p:cNvSpPr>
          <p:nvPr userDrawn="1"/>
        </p:nvSpPr>
        <p:spPr bwMode="black">
          <a:xfrm>
            <a:off x="9865260" y="2484524"/>
            <a:ext cx="148216" cy="931688"/>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49" name="Freeform 48"/>
          <p:cNvSpPr>
            <a:spLocks/>
          </p:cNvSpPr>
          <p:nvPr userDrawn="1"/>
        </p:nvSpPr>
        <p:spPr bwMode="black">
          <a:xfrm>
            <a:off x="10268335" y="2763668"/>
            <a:ext cx="148216" cy="50572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
        <p:nvSpPr>
          <p:cNvPr id="50" name="Freeform 49"/>
          <p:cNvSpPr>
            <a:spLocks/>
          </p:cNvSpPr>
          <p:nvPr userDrawn="1"/>
        </p:nvSpPr>
        <p:spPr bwMode="black">
          <a:xfrm>
            <a:off x="10678643" y="2966683"/>
            <a:ext cx="148216" cy="302708"/>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solidFill>
            <a:schemeClr val="tx1"/>
          </a:solidFill>
          <a:ln w="9525">
            <a:noFill/>
            <a:round/>
            <a:headEnd/>
            <a:tailEnd/>
          </a:ln>
        </p:spPr>
        <p:txBody>
          <a:bodyPr lIns="121877" tIns="60939" rIns="121877" bIns="60939"/>
          <a:lstStyle/>
          <a:p>
            <a:endParaRPr lang="en-US" dirty="0">
              <a:solidFill>
                <a:srgbClr val="0096D6"/>
              </a:solidFill>
              <a:latin typeface="+mj-lt"/>
            </a:endParaRPr>
          </a:p>
        </p:txBody>
      </p:sp>
    </p:spTree>
    <p:extLst>
      <p:ext uri="{BB962C8B-B14F-4D97-AF65-F5344CB8AC3E}">
        <p14:creationId xmlns:p14="http://schemas.microsoft.com/office/powerpoint/2010/main" val="10165395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10" presetClass="entr" presetSubtype="0" fill="hold" grpId="1"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fade">
                                      <p:cBhvr>
                                        <p:cTn id="11" dur="700"/>
                                        <p:tgtEl>
                                          <p:spTgt spid="42"/>
                                        </p:tgtEl>
                                      </p:cBhvr>
                                    </p:animEffect>
                                  </p:childTnLst>
                                </p:cTn>
                              </p:par>
                              <p:par>
                                <p:cTn id="12" presetID="10" presetClass="entr" presetSubtype="0" fill="hold" grpId="1" nodeType="withEffect">
                                  <p:stCondLst>
                                    <p:cond delay="0"/>
                                  </p:stCondLst>
                                  <p:childTnLst>
                                    <p:set>
                                      <p:cBhvr>
                                        <p:cTn id="13" dur="1" fill="hold">
                                          <p:stCondLst>
                                            <p:cond delay="0"/>
                                          </p:stCondLst>
                                        </p:cTn>
                                        <p:tgtEl>
                                          <p:spTgt spid="43"/>
                                        </p:tgtEl>
                                        <p:attrNameLst>
                                          <p:attrName>style.visibility</p:attrName>
                                        </p:attrNameLst>
                                      </p:cBhvr>
                                      <p:to>
                                        <p:strVal val="visible"/>
                                      </p:to>
                                    </p:set>
                                    <p:animEffect transition="in" filter="fade">
                                      <p:cBhvr>
                                        <p:cTn id="14" dur="700"/>
                                        <p:tgtEl>
                                          <p:spTgt spid="43"/>
                                        </p:tgtEl>
                                      </p:cBhvr>
                                    </p:animEffect>
                                  </p:childTnLst>
                                </p:cTn>
                              </p:par>
                              <p:par>
                                <p:cTn id="15" presetID="10" presetClass="entr" presetSubtype="0" fill="hold" grpId="1" nodeType="with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fade">
                                      <p:cBhvr>
                                        <p:cTn id="17" dur="700"/>
                                        <p:tgtEl>
                                          <p:spTgt spid="44"/>
                                        </p:tgtEl>
                                      </p:cBhvr>
                                    </p:animEffect>
                                  </p:childTnLst>
                                </p:cTn>
                              </p:par>
                              <p:par>
                                <p:cTn id="18" presetID="10" presetClass="entr" presetSubtype="0" fill="hold" grpId="1" nodeType="withEffect">
                                  <p:stCondLst>
                                    <p:cond delay="0"/>
                                  </p:stCondLst>
                                  <p:childTnLst>
                                    <p:set>
                                      <p:cBhvr>
                                        <p:cTn id="19" dur="1" fill="hold">
                                          <p:stCondLst>
                                            <p:cond delay="0"/>
                                          </p:stCondLst>
                                        </p:cTn>
                                        <p:tgtEl>
                                          <p:spTgt spid="45"/>
                                        </p:tgtEl>
                                        <p:attrNameLst>
                                          <p:attrName>style.visibility</p:attrName>
                                        </p:attrNameLst>
                                      </p:cBhvr>
                                      <p:to>
                                        <p:strVal val="visible"/>
                                      </p:to>
                                    </p:set>
                                    <p:animEffect transition="in" filter="fade">
                                      <p:cBhvr>
                                        <p:cTn id="20" dur="700"/>
                                        <p:tgtEl>
                                          <p:spTgt spid="45"/>
                                        </p:tgtEl>
                                      </p:cBhvr>
                                    </p:animEffect>
                                  </p:childTnLst>
                                </p:cTn>
                              </p:par>
                              <p:par>
                                <p:cTn id="21" presetID="10" presetClass="entr" presetSubtype="0" fill="hold" grpId="1" nodeType="withEffect">
                                  <p:stCondLst>
                                    <p:cond delay="0"/>
                                  </p:stCondLst>
                                  <p:childTnLst>
                                    <p:set>
                                      <p:cBhvr>
                                        <p:cTn id="22" dur="1" fill="hold">
                                          <p:stCondLst>
                                            <p:cond delay="0"/>
                                          </p:stCondLst>
                                        </p:cTn>
                                        <p:tgtEl>
                                          <p:spTgt spid="46"/>
                                        </p:tgtEl>
                                        <p:attrNameLst>
                                          <p:attrName>style.visibility</p:attrName>
                                        </p:attrNameLst>
                                      </p:cBhvr>
                                      <p:to>
                                        <p:strVal val="visible"/>
                                      </p:to>
                                    </p:set>
                                    <p:animEffect transition="in" filter="fade">
                                      <p:cBhvr>
                                        <p:cTn id="23" dur="700"/>
                                        <p:tgtEl>
                                          <p:spTgt spid="46"/>
                                        </p:tgtEl>
                                      </p:cBhvr>
                                    </p:animEffect>
                                  </p:childTnLst>
                                </p:cTn>
                              </p:par>
                              <p:par>
                                <p:cTn id="24" presetID="10" presetClass="entr" presetSubtype="0" fill="hold" grpId="1" nodeType="withEffect">
                                  <p:stCondLst>
                                    <p:cond delay="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700"/>
                                        <p:tgtEl>
                                          <p:spTgt spid="47"/>
                                        </p:tgtEl>
                                      </p:cBhvr>
                                    </p:animEffect>
                                  </p:childTnLst>
                                </p:cTn>
                              </p:par>
                              <p:par>
                                <p:cTn id="27" presetID="10" presetClass="entr" presetSubtype="0" fill="hold" grpId="1" nodeType="withEffect">
                                  <p:stCondLst>
                                    <p:cond delay="0"/>
                                  </p:stCondLst>
                                  <p:childTnLst>
                                    <p:set>
                                      <p:cBhvr>
                                        <p:cTn id="28" dur="1" fill="hold">
                                          <p:stCondLst>
                                            <p:cond delay="0"/>
                                          </p:stCondLst>
                                        </p:cTn>
                                        <p:tgtEl>
                                          <p:spTgt spid="48"/>
                                        </p:tgtEl>
                                        <p:attrNameLst>
                                          <p:attrName>style.visibility</p:attrName>
                                        </p:attrNameLst>
                                      </p:cBhvr>
                                      <p:to>
                                        <p:strVal val="visible"/>
                                      </p:to>
                                    </p:set>
                                    <p:animEffect transition="in" filter="fade">
                                      <p:cBhvr>
                                        <p:cTn id="29" dur="700"/>
                                        <p:tgtEl>
                                          <p:spTgt spid="48"/>
                                        </p:tgtEl>
                                      </p:cBhvr>
                                    </p:animEffect>
                                  </p:childTnLst>
                                </p:cTn>
                              </p:par>
                              <p:par>
                                <p:cTn id="30" presetID="10" presetClass="entr" presetSubtype="0" fill="hold" grpId="1" nodeType="withEffect">
                                  <p:stCondLst>
                                    <p:cond delay="0"/>
                                  </p:stCondLst>
                                  <p:childTnLst>
                                    <p:set>
                                      <p:cBhvr>
                                        <p:cTn id="31" dur="1" fill="hold">
                                          <p:stCondLst>
                                            <p:cond delay="0"/>
                                          </p:stCondLst>
                                        </p:cTn>
                                        <p:tgtEl>
                                          <p:spTgt spid="49"/>
                                        </p:tgtEl>
                                        <p:attrNameLst>
                                          <p:attrName>style.visibility</p:attrName>
                                        </p:attrNameLst>
                                      </p:cBhvr>
                                      <p:to>
                                        <p:strVal val="visible"/>
                                      </p:to>
                                    </p:set>
                                    <p:animEffect transition="in" filter="fade">
                                      <p:cBhvr>
                                        <p:cTn id="32" dur="700"/>
                                        <p:tgtEl>
                                          <p:spTgt spid="49"/>
                                        </p:tgtEl>
                                      </p:cBhvr>
                                    </p:animEffect>
                                  </p:childTnLst>
                                </p:cTn>
                              </p:par>
                              <p:par>
                                <p:cTn id="33" presetID="10" presetClass="entr" presetSubtype="0" fill="hold" grpId="1" nodeType="withEffect">
                                  <p:stCondLst>
                                    <p:cond delay="0"/>
                                  </p:stCondLst>
                                  <p:childTnLst>
                                    <p:set>
                                      <p:cBhvr>
                                        <p:cTn id="34" dur="1" fill="hold">
                                          <p:stCondLst>
                                            <p:cond delay="0"/>
                                          </p:stCondLst>
                                        </p:cTn>
                                        <p:tgtEl>
                                          <p:spTgt spid="50"/>
                                        </p:tgtEl>
                                        <p:attrNameLst>
                                          <p:attrName>style.visibility</p:attrName>
                                        </p:attrNameLst>
                                      </p:cBhvr>
                                      <p:to>
                                        <p:strVal val="visible"/>
                                      </p:to>
                                    </p:set>
                                    <p:animEffect transition="in" filter="fade">
                                      <p:cBhvr>
                                        <p:cTn id="35" dur="700"/>
                                        <p:tgtEl>
                                          <p:spTgt spid="50"/>
                                        </p:tgtEl>
                                      </p:cBhvr>
                                    </p:animEffect>
                                  </p:childTnLst>
                                </p:cTn>
                              </p:par>
                              <p:par>
                                <p:cTn id="36" presetID="42" presetClass="path" presetSubtype="0" accel="50000" decel="50000" fill="hold" grpId="0" nodeType="withEffect">
                                  <p:stCondLst>
                                    <p:cond delay="0"/>
                                  </p:stCondLst>
                                  <p:childTnLst>
                                    <p:animMotion origin="layout" path="M -4.72222E-6 3.7037E-7 L -4.72222E-6 0.09143 " pathEditMode="relative" rAng="0" ptsTypes="AA">
                                      <p:cBhvr>
                                        <p:cTn id="37" dur="700" spd="-100000" fill="hold"/>
                                        <p:tgtEl>
                                          <p:spTgt spid="42"/>
                                        </p:tgtEl>
                                        <p:attrNameLst>
                                          <p:attrName>ppt_x</p:attrName>
                                          <p:attrName>ppt_y</p:attrName>
                                        </p:attrNameLst>
                                      </p:cBhvr>
                                      <p:rCtr x="0" y="46"/>
                                    </p:animMotion>
                                  </p:childTnLst>
                                </p:cTn>
                              </p:par>
                              <p:par>
                                <p:cTn id="38" presetID="42" presetClass="path" presetSubtype="0" accel="50000" decel="50000" fill="hold" grpId="0" nodeType="withEffect">
                                  <p:stCondLst>
                                    <p:cond delay="0"/>
                                  </p:stCondLst>
                                  <p:childTnLst>
                                    <p:animMotion origin="layout" path="M 5E-6 3.7037E-6 L 5E-6 0.11157 " pathEditMode="relative" rAng="0" ptsTypes="AA">
                                      <p:cBhvr>
                                        <p:cTn id="39" dur="700" spd="-100000" fill="hold"/>
                                        <p:tgtEl>
                                          <p:spTgt spid="44"/>
                                        </p:tgtEl>
                                        <p:attrNameLst>
                                          <p:attrName>ppt_x</p:attrName>
                                          <p:attrName>ppt_y</p:attrName>
                                        </p:attrNameLst>
                                      </p:cBhvr>
                                      <p:rCtr x="0" y="56"/>
                                    </p:animMotion>
                                  </p:childTnLst>
                                </p:cTn>
                              </p:par>
                              <p:par>
                                <p:cTn id="40" presetID="42" presetClass="path" presetSubtype="0" accel="50000" decel="50000" fill="hold" grpId="0" nodeType="withEffect">
                                  <p:stCondLst>
                                    <p:cond delay="0"/>
                                  </p:stCondLst>
                                  <p:childTnLst>
                                    <p:animMotion origin="layout" path="M 4.72222E-6 4.81481E-6 L 4.72222E-6 0.09143 " pathEditMode="relative" rAng="0" ptsTypes="AA">
                                      <p:cBhvr>
                                        <p:cTn id="41" dur="700" spd="-100000" fill="hold"/>
                                        <p:tgtEl>
                                          <p:spTgt spid="46"/>
                                        </p:tgtEl>
                                        <p:attrNameLst>
                                          <p:attrName>ppt_x</p:attrName>
                                          <p:attrName>ppt_y</p:attrName>
                                        </p:attrNameLst>
                                      </p:cBhvr>
                                      <p:rCtr x="0" y="46"/>
                                    </p:animMotion>
                                  </p:childTnLst>
                                </p:cTn>
                              </p:par>
                              <p:par>
                                <p:cTn id="42" presetID="42" presetClass="path" presetSubtype="0" accel="50000" decel="50000" fill="hold" grpId="0" nodeType="withEffect">
                                  <p:stCondLst>
                                    <p:cond delay="0"/>
                                  </p:stCondLst>
                                  <p:childTnLst>
                                    <p:animMotion origin="layout" path="M -2.77778E-6 3.7037E-6 L -2.77778E-6 0.11157 " pathEditMode="relative" rAng="0" ptsTypes="AA">
                                      <p:cBhvr>
                                        <p:cTn id="43" dur="700" spd="-100000" fill="hold"/>
                                        <p:tgtEl>
                                          <p:spTgt spid="48"/>
                                        </p:tgtEl>
                                        <p:attrNameLst>
                                          <p:attrName>ppt_x</p:attrName>
                                          <p:attrName>ppt_y</p:attrName>
                                        </p:attrNameLst>
                                      </p:cBhvr>
                                      <p:rCtr x="0" y="56"/>
                                    </p:animMotion>
                                  </p:childTnLst>
                                </p:cTn>
                              </p:par>
                              <p:par>
                                <p:cTn id="44" presetID="42" presetClass="path" presetSubtype="0" accel="50000" decel="50000" fill="hold" grpId="0" nodeType="withEffect">
                                  <p:stCondLst>
                                    <p:cond delay="0"/>
                                  </p:stCondLst>
                                  <p:childTnLst>
                                    <p:animMotion origin="layout" path="M 5.55556E-7 4.81481E-6 L 5.55556E-7 0.09143 " pathEditMode="relative" rAng="0" ptsTypes="AA">
                                      <p:cBhvr>
                                        <p:cTn id="45" dur="700" spd="-100000" fill="hold"/>
                                        <p:tgtEl>
                                          <p:spTgt spid="50"/>
                                        </p:tgtEl>
                                        <p:attrNameLst>
                                          <p:attrName>ppt_x</p:attrName>
                                          <p:attrName>ppt_y</p:attrName>
                                        </p:attrNameLst>
                                      </p:cBhvr>
                                      <p:rCtr x="0" y="46"/>
                                    </p:animMotion>
                                  </p:childTnLst>
                                </p:cTn>
                              </p:par>
                              <p:par>
                                <p:cTn id="46" presetID="64" presetClass="path" presetSubtype="0" accel="50000" decel="50000" fill="hold" grpId="0" nodeType="withEffect">
                                  <p:stCondLst>
                                    <p:cond delay="0"/>
                                  </p:stCondLst>
                                  <p:childTnLst>
                                    <p:animMotion origin="layout" path="M 4.72222E-6 3.33333E-6 L 4.72222E-6 -0.10764 " pathEditMode="relative" rAng="0" ptsTypes="AA">
                                      <p:cBhvr>
                                        <p:cTn id="47" dur="700" spd="-100000" fill="hold"/>
                                        <p:tgtEl>
                                          <p:spTgt spid="43"/>
                                        </p:tgtEl>
                                        <p:attrNameLst>
                                          <p:attrName>ppt_x</p:attrName>
                                          <p:attrName>ppt_y</p:attrName>
                                        </p:attrNameLst>
                                      </p:cBhvr>
                                      <p:rCtr x="0" y="-54"/>
                                    </p:animMotion>
                                  </p:childTnLst>
                                </p:cTn>
                              </p:par>
                              <p:par>
                                <p:cTn id="48" presetID="64" presetClass="path" presetSubtype="0" accel="50000" decel="50000" fill="hold" grpId="0" nodeType="withEffect">
                                  <p:stCondLst>
                                    <p:cond delay="0"/>
                                  </p:stCondLst>
                                  <p:childTnLst>
                                    <p:animMotion origin="layout" path="M 4.44444E-6 3.33333E-6 L 4.44444E-6 -0.10764 " pathEditMode="relative" rAng="0" ptsTypes="AA">
                                      <p:cBhvr>
                                        <p:cTn id="49" dur="700" spd="-100000" fill="hold"/>
                                        <p:tgtEl>
                                          <p:spTgt spid="45"/>
                                        </p:tgtEl>
                                        <p:attrNameLst>
                                          <p:attrName>ppt_x</p:attrName>
                                          <p:attrName>ppt_y</p:attrName>
                                        </p:attrNameLst>
                                      </p:cBhvr>
                                      <p:rCtr x="0" y="-54"/>
                                    </p:animMotion>
                                  </p:childTnLst>
                                </p:cTn>
                              </p:par>
                              <p:par>
                                <p:cTn id="50" presetID="64" presetClass="path" presetSubtype="0" accel="50000" decel="50000" fill="hold" grpId="0" nodeType="withEffect">
                                  <p:stCondLst>
                                    <p:cond delay="0"/>
                                  </p:stCondLst>
                                  <p:childTnLst>
                                    <p:animMotion origin="layout" path="M -2.22222E-6 3.33333E-6 L -2.22222E-6 -0.10764 " pathEditMode="relative" rAng="0" ptsTypes="AA">
                                      <p:cBhvr>
                                        <p:cTn id="51" dur="700" spd="-100000" fill="hold"/>
                                        <p:tgtEl>
                                          <p:spTgt spid="47"/>
                                        </p:tgtEl>
                                        <p:attrNameLst>
                                          <p:attrName>ppt_x</p:attrName>
                                          <p:attrName>ppt_y</p:attrName>
                                        </p:attrNameLst>
                                      </p:cBhvr>
                                      <p:rCtr x="0" y="-54"/>
                                    </p:animMotion>
                                  </p:childTnLst>
                                </p:cTn>
                              </p:par>
                              <p:par>
                                <p:cTn id="52" presetID="64" presetClass="path" presetSubtype="0" accel="50000" decel="50000" fill="hold" grpId="0" nodeType="withEffect">
                                  <p:stCondLst>
                                    <p:cond delay="0"/>
                                  </p:stCondLst>
                                  <p:childTnLst>
                                    <p:animMotion origin="layout" path="M 1.11111E-6 3.33333E-6 L 1.11111E-6 -0.10764 " pathEditMode="relative" rAng="0" ptsTypes="AA">
                                      <p:cBhvr>
                                        <p:cTn id="53" dur="700" spd="-100000" fill="hold"/>
                                        <p:tgtEl>
                                          <p:spTgt spid="49"/>
                                        </p:tgtEl>
                                        <p:attrNameLst>
                                          <p:attrName>ppt_x</p:attrName>
                                          <p:attrName>ppt_y</p:attrName>
                                        </p:attrNameLst>
                                      </p:cBhvr>
                                      <p:rCtr x="0" y="-54"/>
                                    </p:animMotion>
                                  </p:childTnLst>
                                </p:cTn>
                              </p:par>
                            </p:childTnLst>
                          </p:cTn>
                        </p:par>
                        <p:par>
                          <p:cTn id="54" fill="hold">
                            <p:stCondLst>
                              <p:cond delay="1200"/>
                            </p:stCondLst>
                            <p:childTnLst>
                              <p:par>
                                <p:cTn id="55" presetID="10" presetClass="entr" presetSubtype="0" fill="hold" grpId="0" nodeType="after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700"/>
                                        <p:tgtEl>
                                          <p:spTgt spid="23"/>
                                        </p:tgtEl>
                                      </p:cBhvr>
                                    </p:animEffect>
                                  </p:childTnLst>
                                </p:cTn>
                              </p:par>
                              <p:par>
                                <p:cTn id="58" presetID="10" presetClass="entr" presetSubtype="0" fill="hold" nodeType="withEffect">
                                  <p:stCondLst>
                                    <p:cond delay="10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700"/>
                                        <p:tgtEl>
                                          <p:spTgt spid="21"/>
                                        </p:tgtEl>
                                      </p:cBhvr>
                                    </p:animEffect>
                                  </p:childTnLst>
                                </p:cTn>
                              </p:par>
                              <p:par>
                                <p:cTn id="61" presetID="10" presetClass="entr" presetSubtype="0" fill="hold" nodeType="withEffect">
                                  <p:stCondLst>
                                    <p:cond delay="20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700"/>
                                        <p:tgtEl>
                                          <p:spTgt spid="41"/>
                                        </p:tgtEl>
                                      </p:cBhvr>
                                    </p:animEffect>
                                  </p:childTnLst>
                                </p:cTn>
                              </p:par>
                              <p:par>
                                <p:cTn id="64" presetID="10" presetClass="entr" presetSubtype="0" fill="hold" nodeType="withEffect">
                                  <p:stCondLst>
                                    <p:cond delay="300"/>
                                  </p:stCondLst>
                                  <p:childTnLst>
                                    <p:set>
                                      <p:cBhvr>
                                        <p:cTn id="65" dur="1" fill="hold">
                                          <p:stCondLst>
                                            <p:cond delay="0"/>
                                          </p:stCondLst>
                                        </p:cTn>
                                        <p:tgtEl>
                                          <p:spTgt spid="22"/>
                                        </p:tgtEl>
                                        <p:attrNameLst>
                                          <p:attrName>style.visibility</p:attrName>
                                        </p:attrNameLst>
                                      </p:cBhvr>
                                      <p:to>
                                        <p:strVal val="visible"/>
                                      </p:to>
                                    </p:set>
                                    <p:animEffect transition="in" filter="fade">
                                      <p:cBhvr>
                                        <p:cTn id="66" dur="700"/>
                                        <p:tgtEl>
                                          <p:spTgt spid="22"/>
                                        </p:tgtEl>
                                      </p:cBhvr>
                                    </p:animEffect>
                                  </p:childTnLst>
                                </p:cTn>
                              </p:par>
                              <p:par>
                                <p:cTn id="67" presetID="10" presetClass="entr" presetSubtype="0" fill="hold" nodeType="withEffect">
                                  <p:stCondLst>
                                    <p:cond delay="400"/>
                                  </p:stCondLst>
                                  <p:childTnLst>
                                    <p:set>
                                      <p:cBhvr>
                                        <p:cTn id="68" dur="1" fill="hold">
                                          <p:stCondLst>
                                            <p:cond delay="0"/>
                                          </p:stCondLst>
                                        </p:cTn>
                                        <p:tgtEl>
                                          <p:spTgt spid="40"/>
                                        </p:tgtEl>
                                        <p:attrNameLst>
                                          <p:attrName>style.visibility</p:attrName>
                                        </p:attrNameLst>
                                      </p:cBhvr>
                                      <p:to>
                                        <p:strVal val="visible"/>
                                      </p:to>
                                    </p:set>
                                    <p:animEffect transition="in" filter="fade">
                                      <p:cBhvr>
                                        <p:cTn id="69" dur="7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3" grpId="0" animBg="1"/>
      <p:bldP spid="42" grpId="0" animBg="1"/>
      <p:bldP spid="42" grpId="1" animBg="1"/>
      <p:bldP spid="43" grpId="0" animBg="1"/>
      <p:bldP spid="43" grpId="1" animBg="1"/>
      <p:bldP spid="44" grpId="0" animBg="1"/>
      <p:bldP spid="44" grpId="1" animBg="1"/>
      <p:bldP spid="45" grpId="0" animBg="1"/>
      <p:bldP spid="45" grpId="1" animBg="1"/>
      <p:bldP spid="46" grpId="0" animBg="1"/>
      <p:bldP spid="46" grpId="1" animBg="1"/>
      <p:bldP spid="47" grpId="0" animBg="1"/>
      <p:bldP spid="47" grpId="1" animBg="1"/>
      <p:bldP spid="48" grpId="0" animBg="1"/>
      <p:bldP spid="48" grpId="1" animBg="1"/>
      <p:bldP spid="49" grpId="0" animBg="1"/>
      <p:bldP spid="49" grpId="1" animBg="1"/>
      <p:bldP spid="50" grpId="0" animBg="1"/>
      <p:bldP spid="50" grpId="1" animBg="1"/>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6193" y="432215"/>
            <a:ext cx="11448832" cy="838200"/>
          </a:xfrm>
        </p:spPr>
        <p:txBody>
          <a:bodyPr vert="horz" lIns="109705" tIns="60947" rIns="109705" bIns="60947" rtlCol="0" anchor="b" anchorCtr="0">
            <a:noAutofit/>
          </a:bodyPr>
          <a:lstStyle>
            <a:lvl1pPr>
              <a:defRPr lang="en-US" dirty="0">
                <a:cs typeface="CiscoSansTT ExtraLight"/>
              </a:defRPr>
            </a:lvl1pPr>
          </a:lstStyle>
          <a:p>
            <a:pPr lvl="0"/>
            <a:r>
              <a:rPr lang="en-US" dirty="0" smtClean="0"/>
              <a:t>Click to edit Master title style</a:t>
            </a:r>
            <a:endParaRPr lang="en-US" dirty="0"/>
          </a:p>
        </p:txBody>
      </p:sp>
    </p:spTree>
    <p:extLst>
      <p:ext uri="{BB962C8B-B14F-4D97-AF65-F5344CB8AC3E}">
        <p14:creationId xmlns:p14="http://schemas.microsoft.com/office/powerpoint/2010/main" val="985861888"/>
      </p:ext>
    </p:extLst>
  </p:cSld>
  <p:clrMapOvr>
    <a:masterClrMapping/>
  </p:clrMapOvr>
  <p:transition>
    <p:wipe dir="r"/>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3_Title Slide-animated gradient">
    <p:bg>
      <p:bgPr>
        <a:gradFill rotWithShape="0">
          <a:gsLst>
            <a:gs pos="0">
              <a:srgbClr val="36A4D7"/>
            </a:gs>
            <a:gs pos="99001">
              <a:srgbClr val="2D5AA3"/>
            </a:gs>
            <a:gs pos="100000">
              <a:srgbClr val="2D5AA3"/>
            </a:gs>
          </a:gsLst>
          <a:lin ang="5400000"/>
        </a:gradFill>
        <a:effectLst/>
      </p:bgPr>
    </p:bg>
    <p:spTree>
      <p:nvGrpSpPr>
        <p:cNvPr id="1" name=""/>
        <p:cNvGrpSpPr/>
        <p:nvPr/>
      </p:nvGrpSpPr>
      <p:grpSpPr>
        <a:xfrm>
          <a:off x="0" y="0"/>
          <a:ext cx="0" cy="0"/>
          <a:chOff x="0" y="0"/>
          <a:chExt cx="0" cy="0"/>
        </a:xfrm>
      </p:grpSpPr>
      <p:pic>
        <p:nvPicPr>
          <p:cNvPr id="7" name="Picture 6" descr="logo_black.ai"/>
          <p:cNvPicPr>
            <a:picLocks noChangeAspect="1"/>
          </p:cNvPicPr>
          <p:nvPr/>
        </p:nvPicPr>
        <p:blipFill>
          <a:blip r:embed="rId2">
            <a:alphaModFix/>
            <a:duotone>
              <a:schemeClr val="bg2">
                <a:shade val="45000"/>
                <a:satMod val="135000"/>
              </a:schemeClr>
              <a:prstClr val="white"/>
            </a:duotone>
            <a:lum bright="100000" contrast="100000"/>
            <a:extLst>
              <a:ext uri="{28A0092B-C50C-407E-A947-70E740481C1C}">
                <a14:useLocalDpi xmlns:a14="http://schemas.microsoft.com/office/drawing/2010/main"/>
              </a:ext>
            </a:extLst>
          </a:blip>
          <a:stretch>
            <a:fillRect/>
          </a:stretch>
        </p:blipFill>
        <p:spPr>
          <a:xfrm>
            <a:off x="561454" y="432000"/>
            <a:ext cx="1265798" cy="780288"/>
          </a:xfrm>
          <a:prstGeom prst="rect">
            <a:avLst/>
          </a:prstGeom>
        </p:spPr>
      </p:pic>
      <p:sp>
        <p:nvSpPr>
          <p:cNvPr id="16" name="Subtitle 2"/>
          <p:cNvSpPr>
            <a:spLocks noGrp="1"/>
          </p:cNvSpPr>
          <p:nvPr>
            <p:ph type="subTitle" idx="1" hasCustomPrompt="1"/>
          </p:nvPr>
        </p:nvSpPr>
        <p:spPr>
          <a:xfrm>
            <a:off x="625832" y="5057599"/>
            <a:ext cx="11059014" cy="384175"/>
          </a:xfrm>
          <a:prstGeom prst="rect">
            <a:avLst/>
          </a:prstGeom>
        </p:spPr>
        <p:txBody>
          <a:bodyPr lIns="121867" tIns="60933" rIns="121867" bIns="60933" anchor="b" anchorCtr="0">
            <a:noAutofit/>
          </a:bodyPr>
          <a:lstStyle>
            <a:lvl1pPr marL="0" indent="0" algn="l">
              <a:buNone/>
              <a:defRPr sz="1900" b="0" i="0">
                <a:solidFill>
                  <a:srgbClr val="FFFFFE"/>
                </a:solidFill>
                <a:latin typeface="+mn-lt"/>
                <a:cs typeface="CiscoSans"/>
              </a:defRPr>
            </a:lvl1pPr>
            <a:lvl2pPr marL="457041" indent="0" algn="ctr">
              <a:buNone/>
              <a:defRPr>
                <a:solidFill>
                  <a:schemeClr val="tx1">
                    <a:tint val="75000"/>
                  </a:schemeClr>
                </a:solidFill>
              </a:defRPr>
            </a:lvl2pPr>
            <a:lvl3pPr marL="914095" indent="0" algn="ctr">
              <a:buNone/>
              <a:defRPr>
                <a:solidFill>
                  <a:schemeClr val="tx1">
                    <a:tint val="75000"/>
                  </a:schemeClr>
                </a:solidFill>
              </a:defRPr>
            </a:lvl3pPr>
            <a:lvl4pPr marL="1371141" indent="0" algn="ctr">
              <a:buNone/>
              <a:defRPr>
                <a:solidFill>
                  <a:schemeClr val="tx1">
                    <a:tint val="75000"/>
                  </a:schemeClr>
                </a:solidFill>
              </a:defRPr>
            </a:lvl4pPr>
            <a:lvl5pPr marL="1828192" indent="0" algn="ctr">
              <a:buNone/>
              <a:defRPr>
                <a:solidFill>
                  <a:schemeClr val="tx1">
                    <a:tint val="75000"/>
                  </a:schemeClr>
                </a:solidFill>
              </a:defRPr>
            </a:lvl5pPr>
            <a:lvl6pPr marL="2285233" indent="0" algn="ctr">
              <a:buNone/>
              <a:defRPr>
                <a:solidFill>
                  <a:schemeClr val="tx1">
                    <a:tint val="75000"/>
                  </a:schemeClr>
                </a:solidFill>
              </a:defRPr>
            </a:lvl6pPr>
            <a:lvl7pPr marL="2742287" indent="0" algn="ctr">
              <a:buNone/>
              <a:defRPr>
                <a:solidFill>
                  <a:schemeClr val="tx1">
                    <a:tint val="75000"/>
                  </a:schemeClr>
                </a:solidFill>
              </a:defRPr>
            </a:lvl7pPr>
            <a:lvl8pPr marL="3199333" indent="0" algn="ctr">
              <a:buNone/>
              <a:defRPr>
                <a:solidFill>
                  <a:schemeClr val="tx1">
                    <a:tint val="75000"/>
                  </a:schemeClr>
                </a:solidFill>
              </a:defRPr>
            </a:lvl8pPr>
            <a:lvl9pPr marL="3656384" indent="0" algn="ctr">
              <a:buNone/>
              <a:defRPr>
                <a:solidFill>
                  <a:schemeClr val="tx1">
                    <a:tint val="75000"/>
                  </a:schemeClr>
                </a:solidFill>
              </a:defRPr>
            </a:lvl9pPr>
          </a:lstStyle>
          <a:p>
            <a:r>
              <a:rPr lang="en-GB" dirty="0" smtClean="0"/>
              <a:t>Speaker Name</a:t>
            </a:r>
            <a:endParaRPr lang="en-US" dirty="0"/>
          </a:p>
        </p:txBody>
      </p:sp>
      <p:sp>
        <p:nvSpPr>
          <p:cNvPr id="17" name="Text Placeholder 38"/>
          <p:cNvSpPr>
            <a:spLocks noGrp="1"/>
          </p:cNvSpPr>
          <p:nvPr>
            <p:ph type="body" sz="quarter" idx="11" hasCustomPrompt="1"/>
          </p:nvPr>
        </p:nvSpPr>
        <p:spPr>
          <a:xfrm>
            <a:off x="625832" y="5377595"/>
            <a:ext cx="11059014" cy="384175"/>
          </a:xfrm>
          <a:prstGeom prst="rect">
            <a:avLst/>
          </a:prstGeom>
        </p:spPr>
        <p:txBody>
          <a:bodyPr lIns="121867" tIns="60933" rIns="121867" bIns="60933"/>
          <a:lstStyle>
            <a:lvl1pPr marL="0" indent="0" algn="l">
              <a:buFontTx/>
              <a:buNone/>
              <a:defRPr lang="en-US" sz="1900" b="0" i="0" kern="1200" dirty="0" smtClean="0">
                <a:solidFill>
                  <a:srgbClr val="FFFFFE"/>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GB" dirty="0" smtClean="0"/>
              <a:t>Speaker Title</a:t>
            </a:r>
          </a:p>
        </p:txBody>
      </p:sp>
      <p:sp>
        <p:nvSpPr>
          <p:cNvPr id="18" name="Text Placeholder 40"/>
          <p:cNvSpPr>
            <a:spLocks noGrp="1"/>
          </p:cNvSpPr>
          <p:nvPr>
            <p:ph type="body" sz="quarter" idx="12" hasCustomPrompt="1"/>
          </p:nvPr>
        </p:nvSpPr>
        <p:spPr>
          <a:xfrm>
            <a:off x="625832" y="5697591"/>
            <a:ext cx="11059014" cy="384175"/>
          </a:xfrm>
          <a:prstGeom prst="rect">
            <a:avLst/>
          </a:prstGeom>
        </p:spPr>
        <p:txBody>
          <a:bodyPr lIns="121867" tIns="60933" rIns="121867" bIns="60933"/>
          <a:lstStyle>
            <a:lvl1pPr marL="0" indent="0" algn="l">
              <a:buFontTx/>
              <a:buNone/>
              <a:defRPr lang="en-US" sz="1900" b="0" i="0" kern="1200" dirty="0" smtClean="0">
                <a:solidFill>
                  <a:srgbClr val="FFFFFE"/>
                </a:solidFill>
                <a:latin typeface="+mn-lt"/>
                <a:ea typeface="+mn-ea"/>
                <a:cs typeface="CiscoSans ExtraLight" pitchFamily="34" charset="0"/>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GB" dirty="0" smtClean="0"/>
              <a:t>Date</a:t>
            </a:r>
          </a:p>
        </p:txBody>
      </p:sp>
      <p:sp>
        <p:nvSpPr>
          <p:cNvPr id="19" name="Text Placeholder 2"/>
          <p:cNvSpPr>
            <a:spLocks noGrp="1"/>
          </p:cNvSpPr>
          <p:nvPr>
            <p:ph type="body" sz="quarter" idx="13" hasCustomPrompt="1"/>
          </p:nvPr>
        </p:nvSpPr>
        <p:spPr>
          <a:xfrm>
            <a:off x="617562" y="4281951"/>
            <a:ext cx="11067284" cy="398668"/>
          </a:xfrm>
          <a:prstGeom prst="rect">
            <a:avLst/>
          </a:prstGeom>
        </p:spPr>
        <p:txBody>
          <a:bodyPr lIns="121867" tIns="60933" rIns="121867" bIns="60933"/>
          <a:lstStyle>
            <a:lvl1pPr marL="0" indent="0">
              <a:buFont typeface="Arial" panose="020B0604020202020204" pitchFamily="34" charset="0"/>
              <a:buNone/>
              <a:defRPr sz="2900" baseline="0">
                <a:solidFill>
                  <a:srgbClr val="FFFFFE"/>
                </a:solidFill>
                <a:latin typeface="+mj-lt"/>
              </a:defRPr>
            </a:lvl1pPr>
            <a:lvl2pPr marL="406288" indent="0">
              <a:buNone/>
              <a:defRPr/>
            </a:lvl2pPr>
            <a:lvl3pPr marL="569744" indent="0">
              <a:buNone/>
              <a:defRPr/>
            </a:lvl3pPr>
            <a:lvl4pPr marL="688777" indent="0">
              <a:buNone/>
              <a:defRPr/>
            </a:lvl4pPr>
            <a:lvl5pPr marL="801454" indent="0">
              <a:buNone/>
              <a:defRPr/>
            </a:lvl5pPr>
          </a:lstStyle>
          <a:p>
            <a:pPr lvl="0"/>
            <a:r>
              <a:rPr lang="en-GB" dirty="0" smtClean="0"/>
              <a:t>Subtitle Goes Here</a:t>
            </a:r>
          </a:p>
        </p:txBody>
      </p:sp>
      <p:sp>
        <p:nvSpPr>
          <p:cNvPr id="20" name="Title 1"/>
          <p:cNvSpPr>
            <a:spLocks noGrp="1"/>
          </p:cNvSpPr>
          <p:nvPr>
            <p:ph type="ctrTitle" hasCustomPrompt="1"/>
          </p:nvPr>
        </p:nvSpPr>
        <p:spPr>
          <a:xfrm>
            <a:off x="567540" y="3519969"/>
            <a:ext cx="11117307" cy="859640"/>
          </a:xfrm>
          <a:prstGeom prst="rect">
            <a:avLst/>
          </a:prstGeom>
        </p:spPr>
        <p:txBody>
          <a:bodyPr anchor="b"/>
          <a:lstStyle>
            <a:lvl1pPr marL="0" indent="0" algn="l">
              <a:lnSpc>
                <a:spcPct val="90000"/>
              </a:lnSpc>
              <a:buFont typeface="Arial" panose="020B0604020202020204" pitchFamily="34" charset="0"/>
              <a:buNone/>
              <a:defRPr sz="6900" b="0" i="0" spc="0" baseline="0">
                <a:solidFill>
                  <a:srgbClr val="FFFFFE"/>
                </a:solidFill>
                <a:latin typeface="+mj-lt"/>
                <a:cs typeface="CiscoSans Thin"/>
              </a:defRPr>
            </a:lvl1pPr>
          </a:lstStyle>
          <a:p>
            <a:r>
              <a:rPr lang="en-GB" dirty="0" smtClean="0"/>
              <a:t>Presentation Title Goes Here</a:t>
            </a:r>
            <a:endParaRPr lang="en-US" dirty="0"/>
          </a:p>
        </p:txBody>
      </p:sp>
    </p:spTree>
    <p:extLst>
      <p:ext uri="{BB962C8B-B14F-4D97-AF65-F5344CB8AC3E}">
        <p14:creationId xmlns:p14="http://schemas.microsoft.com/office/powerpoint/2010/main" val="1436755653"/>
      </p:ext>
    </p:extLst>
  </p:cSld>
  <p:clrMapOvr>
    <a:masterClrMapping/>
  </p:clrMapOvr>
  <p:transition spd="slow">
    <p:wip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27" name="Rectangle 3"/>
          <p:cNvSpPr>
            <a:spLocks noChangeArrowheads="1"/>
          </p:cNvSpPr>
          <p:nvPr userDrawn="1"/>
        </p:nvSpPr>
        <p:spPr bwMode="white">
          <a:xfrm>
            <a:off x="0" y="0"/>
            <a:ext cx="12188825" cy="177800"/>
          </a:xfrm>
          <a:prstGeom prst="rect">
            <a:avLst/>
          </a:prstGeom>
          <a:solidFill>
            <a:schemeClr val="bg2"/>
          </a:solidFill>
          <a:ln w="25400" algn="ctr">
            <a:noFill/>
            <a:miter lim="800000"/>
            <a:headEnd/>
            <a:tailEnd/>
          </a:ln>
          <a:effectLst/>
        </p:spPr>
        <p:txBody>
          <a:bodyPr wrap="none" lIns="91416" tIns="45709" rIns="91416" bIns="45709" anchor="ctr"/>
          <a:lstStyle/>
          <a:p>
            <a:endParaRPr lang="en-US" dirty="0">
              <a:latin typeface="+mj-lt"/>
            </a:endParaRPr>
          </a:p>
        </p:txBody>
      </p:sp>
      <p:sp>
        <p:nvSpPr>
          <p:cNvPr id="47" name="Rectangle 3"/>
          <p:cNvSpPr>
            <a:spLocks noChangeArrowheads="1"/>
          </p:cNvSpPr>
          <p:nvPr userDrawn="1"/>
        </p:nvSpPr>
        <p:spPr bwMode="hidden">
          <a:xfrm>
            <a:off x="0" y="0"/>
            <a:ext cx="12188825" cy="177800"/>
          </a:xfrm>
          <a:prstGeom prst="rect">
            <a:avLst/>
          </a:prstGeom>
          <a:solidFill>
            <a:schemeClr val="bg2"/>
          </a:solidFill>
          <a:ln w="25400" algn="ctr">
            <a:noFill/>
            <a:miter lim="800000"/>
            <a:headEnd/>
            <a:tailEnd/>
          </a:ln>
          <a:effectLst/>
        </p:spPr>
        <p:txBody>
          <a:bodyPr wrap="none" lIns="91416" tIns="45709" rIns="91416" bIns="45709" anchor="ctr"/>
          <a:lstStyle/>
          <a:p>
            <a:endParaRPr lang="en-US" dirty="0">
              <a:latin typeface="+mj-lt"/>
            </a:endParaRPr>
          </a:p>
        </p:txBody>
      </p:sp>
      <p:sp>
        <p:nvSpPr>
          <p:cNvPr id="5" name="Title 1"/>
          <p:cNvSpPr>
            <a:spLocks noGrp="1"/>
          </p:cNvSpPr>
          <p:nvPr>
            <p:ph type="ctrTitle" hasCustomPrompt="1"/>
          </p:nvPr>
        </p:nvSpPr>
        <p:spPr>
          <a:xfrm>
            <a:off x="327189" y="762101"/>
            <a:ext cx="11066075" cy="3426595"/>
          </a:xfrm>
          <a:prstGeom prst="rect">
            <a:avLst/>
          </a:prstGeom>
        </p:spPr>
        <p:txBody>
          <a:bodyPr anchor="b" anchorCtr="0">
            <a:noAutofit/>
          </a:bodyPr>
          <a:lstStyle>
            <a:lvl1pPr marL="0" indent="0" algn="l">
              <a:lnSpc>
                <a:spcPct val="90000"/>
              </a:lnSpc>
              <a:buFont typeface="Arial" panose="020B0604020202020204" pitchFamily="34" charset="0"/>
              <a:buNone/>
              <a:defRPr sz="6000" b="0" i="0" spc="0" baseline="0">
                <a:gradFill>
                  <a:gsLst>
                    <a:gs pos="0">
                      <a:schemeClr val="accent1"/>
                    </a:gs>
                    <a:gs pos="100000">
                      <a:srgbClr val="01BBBB"/>
                    </a:gs>
                  </a:gsLst>
                  <a:lin ang="1200000" scaled="0"/>
                </a:gradFill>
                <a:latin typeface="+mj-lt"/>
                <a:cs typeface="CiscoSans Thin"/>
              </a:defRPr>
            </a:lvl1pPr>
          </a:lstStyle>
          <a:p>
            <a:r>
              <a:rPr lang="en-US" dirty="0" smtClean="0"/>
              <a:t>Section Title Goes Here</a:t>
            </a:r>
            <a:endParaRPr lang="en-US" dirty="0"/>
          </a:p>
        </p:txBody>
      </p:sp>
    </p:spTree>
    <p:extLst>
      <p:ext uri="{BB962C8B-B14F-4D97-AF65-F5344CB8AC3E}">
        <p14:creationId xmlns:p14="http://schemas.microsoft.com/office/powerpoint/2010/main" val="78105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5" name="Rectangle 3"/>
          <p:cNvSpPr>
            <a:spLocks noChangeArrowheads="1"/>
          </p:cNvSpPr>
          <p:nvPr/>
        </p:nvSpPr>
        <p:spPr bwMode="white">
          <a:xfrm>
            <a:off x="0" y="0"/>
            <a:ext cx="12188825" cy="177800"/>
          </a:xfrm>
          <a:prstGeom prst="rect">
            <a:avLst/>
          </a:prstGeom>
          <a:solidFill>
            <a:schemeClr val="bg2"/>
          </a:solidFill>
          <a:ln>
            <a:noFill/>
          </a:ln>
          <a:extLst>
            <a:ext uri="{91240B29-F687-4f45-9708-019B960494DF}">
              <a14:hiddenLine xmlns:a14="http://schemas.microsoft.com/office/drawing/2010/main" xmlns="" w="25400">
                <a:solidFill>
                  <a:srgbClr val="000000"/>
                </a:solidFill>
                <a:miter lim="800000"/>
                <a:headEnd/>
                <a:tailEnd/>
              </a14:hiddenLine>
            </a:ext>
          </a:extLst>
        </p:spPr>
        <p:txBody>
          <a:bodyPr wrap="none" lIns="91412" tIns="45707" rIns="91412" bIns="45707" anchor="ctr"/>
          <a:lstStyle/>
          <a:p>
            <a:pPr defTabSz="609468" fontAlgn="base">
              <a:spcBef>
                <a:spcPct val="0"/>
              </a:spcBef>
              <a:spcAft>
                <a:spcPct val="0"/>
              </a:spcAft>
            </a:pPr>
            <a:endParaRPr lang="en-US" sz="1900" dirty="0">
              <a:solidFill>
                <a:srgbClr val="676767"/>
              </a:solidFill>
              <a:latin typeface="Arial" charset="0"/>
              <a:ea typeface="ＭＳ Ｐゴシック" charset="0"/>
              <a:cs typeface="ＭＳ Ｐゴシック" charset="0"/>
            </a:endParaRPr>
          </a:p>
        </p:txBody>
      </p:sp>
      <p:sp>
        <p:nvSpPr>
          <p:cNvPr id="6" name="Rectangle 3"/>
          <p:cNvSpPr>
            <a:spLocks noChangeArrowheads="1"/>
          </p:cNvSpPr>
          <p:nvPr/>
        </p:nvSpPr>
        <p:spPr bwMode="hidden">
          <a:xfrm>
            <a:off x="0" y="0"/>
            <a:ext cx="12188825" cy="177800"/>
          </a:xfrm>
          <a:prstGeom prst="rect">
            <a:avLst/>
          </a:prstGeom>
          <a:solidFill>
            <a:schemeClr val="bg2"/>
          </a:solidFill>
          <a:ln>
            <a:noFill/>
          </a:ln>
          <a:extLst>
            <a:ext uri="{91240B29-F687-4f45-9708-019B960494DF}">
              <a14:hiddenLine xmlns:a14="http://schemas.microsoft.com/office/drawing/2010/main" xmlns="" w="25400">
                <a:solidFill>
                  <a:srgbClr val="000000"/>
                </a:solidFill>
                <a:miter lim="800000"/>
                <a:headEnd/>
                <a:tailEnd/>
              </a14:hiddenLine>
            </a:ext>
          </a:extLst>
        </p:spPr>
        <p:txBody>
          <a:bodyPr wrap="none" lIns="91412" tIns="45707" rIns="91412" bIns="45707" anchor="ctr"/>
          <a:lstStyle/>
          <a:p>
            <a:pPr defTabSz="609468" fontAlgn="base">
              <a:spcBef>
                <a:spcPct val="0"/>
              </a:spcBef>
              <a:spcAft>
                <a:spcPct val="0"/>
              </a:spcAft>
            </a:pPr>
            <a:endParaRPr lang="en-US" sz="1900" dirty="0">
              <a:solidFill>
                <a:srgbClr val="676767"/>
              </a:solidFill>
              <a:latin typeface="Arial" charset="0"/>
              <a:ea typeface="ＭＳ Ｐゴシック" charset="0"/>
              <a:cs typeface="ＭＳ Ｐゴシック" charset="0"/>
            </a:endParaRPr>
          </a:p>
        </p:txBody>
      </p:sp>
      <p:sp>
        <p:nvSpPr>
          <p:cNvPr id="3" name="Subtitle 2"/>
          <p:cNvSpPr>
            <a:spLocks noGrp="1"/>
          </p:cNvSpPr>
          <p:nvPr>
            <p:ph type="subTitle" idx="1" hasCustomPrompt="1"/>
          </p:nvPr>
        </p:nvSpPr>
        <p:spPr>
          <a:xfrm>
            <a:off x="666382" y="4279402"/>
            <a:ext cx="6244863" cy="384175"/>
          </a:xfrm>
          <a:prstGeom prst="rect">
            <a:avLst/>
          </a:prstGeom>
        </p:spPr>
        <p:txBody>
          <a:bodyPr vert="horz" lIns="91412" tIns="45707" rIns="91412" bIns="45707" rtlCol="0">
            <a:noAutofit/>
          </a:bodyPr>
          <a:lstStyle>
            <a:lvl1pPr marL="0" indent="0" algn="l" defTabSz="914133" rtl="0" eaLnBrk="1" latinLnBrk="0" hangingPunct="1">
              <a:lnSpc>
                <a:spcPct val="95000"/>
              </a:lnSpc>
              <a:spcBef>
                <a:spcPts val="1440"/>
              </a:spcBef>
              <a:buClr>
                <a:srgbClr val="92D050"/>
              </a:buClr>
              <a:buSzPct val="90000"/>
              <a:buFont typeface="Arial" pitchFamily="34" charset="0"/>
              <a:buNone/>
              <a:tabLst/>
              <a:defRPr lang="en-US" sz="2400" kern="1200" baseline="0" dirty="0">
                <a:solidFill>
                  <a:schemeClr val="accent3"/>
                </a:solidFill>
                <a:latin typeface="+mj-lt"/>
                <a:ea typeface="+mn-ea"/>
                <a:cs typeface="+mn-cs"/>
              </a:defRPr>
            </a:lvl1pPr>
            <a:lvl2pPr marL="457061" indent="0" algn="ctr">
              <a:buNone/>
              <a:defRPr>
                <a:solidFill>
                  <a:schemeClr val="tx1">
                    <a:tint val="75000"/>
                  </a:schemeClr>
                </a:solidFill>
              </a:defRPr>
            </a:lvl2pPr>
            <a:lvl3pPr marL="914133" indent="0" algn="ctr">
              <a:buNone/>
              <a:defRPr>
                <a:solidFill>
                  <a:schemeClr val="tx1">
                    <a:tint val="75000"/>
                  </a:schemeClr>
                </a:solidFill>
              </a:defRPr>
            </a:lvl3pPr>
            <a:lvl4pPr marL="1371199" indent="0" algn="ctr">
              <a:buNone/>
              <a:defRPr>
                <a:solidFill>
                  <a:schemeClr val="tx1">
                    <a:tint val="75000"/>
                  </a:schemeClr>
                </a:solidFill>
              </a:defRPr>
            </a:lvl4pPr>
            <a:lvl5pPr marL="1828268" indent="0" algn="ctr">
              <a:buNone/>
              <a:defRPr>
                <a:solidFill>
                  <a:schemeClr val="tx1">
                    <a:tint val="75000"/>
                  </a:schemeClr>
                </a:solidFill>
              </a:defRPr>
            </a:lvl5pPr>
            <a:lvl6pPr marL="2285329" indent="0" algn="ctr">
              <a:buNone/>
              <a:defRPr>
                <a:solidFill>
                  <a:schemeClr val="tx1">
                    <a:tint val="75000"/>
                  </a:schemeClr>
                </a:solidFill>
              </a:defRPr>
            </a:lvl6pPr>
            <a:lvl7pPr marL="2742401" indent="0" algn="ctr">
              <a:buNone/>
              <a:defRPr>
                <a:solidFill>
                  <a:schemeClr val="tx1">
                    <a:tint val="75000"/>
                  </a:schemeClr>
                </a:solidFill>
              </a:defRPr>
            </a:lvl7pPr>
            <a:lvl8pPr marL="3199467" indent="0" algn="ctr">
              <a:buNone/>
              <a:defRPr>
                <a:solidFill>
                  <a:schemeClr val="tx1">
                    <a:tint val="75000"/>
                  </a:schemeClr>
                </a:solidFill>
              </a:defRPr>
            </a:lvl8pPr>
            <a:lvl9pPr marL="3656536" indent="0" algn="ctr">
              <a:buNone/>
              <a:defRPr>
                <a:solidFill>
                  <a:schemeClr val="tx1">
                    <a:tint val="75000"/>
                  </a:schemeClr>
                </a:solidFill>
              </a:defRPr>
            </a:lvl9pPr>
          </a:lstStyle>
          <a:p>
            <a:pPr lvl="0"/>
            <a:r>
              <a:rPr lang="en-GB" dirty="0" smtClean="0"/>
              <a:t>Presenter Name and Title Go Here</a:t>
            </a:r>
            <a:endParaRPr lang="en-US" dirty="0"/>
          </a:p>
        </p:txBody>
      </p:sp>
      <p:sp>
        <p:nvSpPr>
          <p:cNvPr id="2" name="Title 1"/>
          <p:cNvSpPr>
            <a:spLocks noGrp="1"/>
          </p:cNvSpPr>
          <p:nvPr>
            <p:ph type="ctrTitle" hasCustomPrompt="1"/>
          </p:nvPr>
        </p:nvSpPr>
        <p:spPr>
          <a:xfrm>
            <a:off x="612542" y="3282704"/>
            <a:ext cx="6281773" cy="1022351"/>
          </a:xfrm>
        </p:spPr>
        <p:txBody>
          <a:bodyPr lIns="82268" tIns="45707" rIns="82268" bIns="45707" rtlCol="0" anchor="b">
            <a:noAutofit/>
          </a:bodyPr>
          <a:lstStyle>
            <a:lvl1pPr marL="0" indent="0" algn="l" defTabSz="914133" rtl="0" eaLnBrk="1" latinLnBrk="0" hangingPunct="1">
              <a:lnSpc>
                <a:spcPct val="80000"/>
              </a:lnSpc>
              <a:spcBef>
                <a:spcPct val="0"/>
              </a:spcBef>
              <a:buClr>
                <a:schemeClr val="tx1"/>
              </a:buClr>
              <a:buFont typeface="Ciscolight" pitchFamily="2" charset="0"/>
              <a:buNone/>
              <a:defRPr lang="en-US" sz="6900" b="0" kern="1200" spc="0" baseline="0" dirty="0">
                <a:solidFill>
                  <a:srgbClr val="3E6BB4"/>
                </a:solidFill>
                <a:latin typeface="+mj-lt"/>
                <a:ea typeface="+mj-ea"/>
                <a:cs typeface="+mj-cs"/>
              </a:defRPr>
            </a:lvl1pPr>
          </a:lstStyle>
          <a:p>
            <a:r>
              <a:rPr lang="en-GB" dirty="0" smtClean="0"/>
              <a:t>Demo Title</a:t>
            </a:r>
            <a:endParaRPr lang="en-US" dirty="0"/>
          </a:p>
        </p:txBody>
      </p:sp>
      <p:sp>
        <p:nvSpPr>
          <p:cNvPr id="31" name="Picture Placeholder 30"/>
          <p:cNvSpPr>
            <a:spLocks noGrp="1"/>
          </p:cNvSpPr>
          <p:nvPr>
            <p:ph type="pic" sz="quarter" idx="10"/>
          </p:nvPr>
        </p:nvSpPr>
        <p:spPr>
          <a:xfrm>
            <a:off x="7385253" y="1917701"/>
            <a:ext cx="3567771" cy="2889251"/>
          </a:xfrm>
          <a:prstGeom prst="rect">
            <a:avLst/>
          </a:prstGeom>
        </p:spPr>
        <p:txBody>
          <a:bodyPr lIns="121867" tIns="60933" rIns="121867" bIns="60933" anchor="ctr" anchorCtr="1"/>
          <a:lstStyle>
            <a:lvl1pPr marL="0" indent="0" algn="ctr">
              <a:buNone/>
              <a:defRPr>
                <a:solidFill>
                  <a:schemeClr val="accent3"/>
                </a:solidFill>
                <a:latin typeface="+mj-lt"/>
              </a:defRPr>
            </a:lvl1pPr>
          </a:lstStyle>
          <a:p>
            <a:pPr lvl="0"/>
            <a:r>
              <a:rPr lang="en-US" noProof="0" dirty="0" smtClean="0"/>
              <a:t>Click icon to add picture</a:t>
            </a:r>
            <a:endParaRPr lang="en-US" noProof="0" dirty="0"/>
          </a:p>
        </p:txBody>
      </p:sp>
    </p:spTree>
    <p:extLst>
      <p:ext uri="{BB962C8B-B14F-4D97-AF65-F5344CB8AC3E}">
        <p14:creationId xmlns:p14="http://schemas.microsoft.com/office/powerpoint/2010/main" val="3325415970"/>
      </p:ext>
    </p:extLst>
  </p:cSld>
  <p:clrMapOvr>
    <a:masterClrMapping/>
  </p:clrMapOvr>
  <p:transition spd="slow">
    <p:wip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3_Segue">
    <p:bg>
      <p:bgPr>
        <a:gradFill rotWithShape="0">
          <a:gsLst>
            <a:gs pos="0">
              <a:srgbClr val="36A4D7"/>
            </a:gs>
            <a:gs pos="99001">
              <a:srgbClr val="2D5AA3"/>
            </a:gs>
            <a:gs pos="100000">
              <a:srgbClr val="2D5AA3"/>
            </a:gs>
          </a:gsLst>
          <a:lin ang="5400000"/>
        </a:grad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555089" y="1220545"/>
            <a:ext cx="10128084" cy="3426595"/>
          </a:xfrm>
          <a:prstGeom prst="rect">
            <a:avLst/>
          </a:prstGeom>
        </p:spPr>
        <p:txBody>
          <a:bodyPr anchor="b">
            <a:noAutofit/>
          </a:bodyPr>
          <a:lstStyle>
            <a:lvl1pPr marL="0" indent="0" algn="l">
              <a:lnSpc>
                <a:spcPct val="90000"/>
              </a:lnSpc>
              <a:buFont typeface="Arial" panose="020B0604020202020204" pitchFamily="34" charset="0"/>
              <a:buNone/>
              <a:defRPr sz="6100" b="0" i="0" spc="0" baseline="0">
                <a:solidFill>
                  <a:schemeClr val="bg1"/>
                </a:solidFill>
                <a:latin typeface="+mj-lt"/>
                <a:cs typeface="CiscoSans Thin"/>
              </a:defRPr>
            </a:lvl1pPr>
          </a:lstStyle>
          <a:p>
            <a:r>
              <a:rPr lang="en-GB" dirty="0" smtClean="0"/>
              <a:t>Section Title Goes Here</a:t>
            </a:r>
            <a:endParaRPr lang="en-US" dirty="0"/>
          </a:p>
        </p:txBody>
      </p:sp>
      <p:sp>
        <p:nvSpPr>
          <p:cNvPr id="7" name="Rectangle 7"/>
          <p:cNvSpPr>
            <a:spLocks noChangeArrowheads="1"/>
          </p:cNvSpPr>
          <p:nvPr userDrawn="1"/>
        </p:nvSpPr>
        <p:spPr bwMode="ltGray">
          <a:xfrm>
            <a:off x="11348419" y="6323889"/>
            <a:ext cx="294043" cy="206011"/>
          </a:xfrm>
          <a:prstGeom prst="rect">
            <a:avLst/>
          </a:prstGeom>
          <a:noFill/>
          <a:ln w="9525" algn="ctr">
            <a:noFill/>
            <a:miter lim="800000"/>
            <a:headEnd/>
            <a:tailEnd/>
          </a:ln>
          <a:effectLst/>
        </p:spPr>
        <p:txBody>
          <a:bodyPr wrap="none" lIns="82096" tIns="41047" rIns="82096" bIns="41047" anchor="b">
            <a:spAutoFit/>
          </a:bodyPr>
          <a:lstStyle/>
          <a:p>
            <a:pPr algn="r" defTabSz="814149">
              <a:defRPr/>
            </a:pPr>
            <a:fld id="{4ABDCABE-3F10-B64C-92F1-862014417034}" type="slidenum">
              <a:rPr lang="en-US" sz="800">
                <a:solidFill>
                  <a:srgbClr val="FFFFFF">
                    <a:alpha val="60000"/>
                  </a:srgbClr>
                </a:solidFill>
                <a:latin typeface="Arial"/>
                <a:ea typeface="ＭＳ Ｐゴシック" charset="0"/>
                <a:cs typeface="CiscoSans Thin"/>
              </a:rPr>
              <a:pPr algn="r" defTabSz="814149">
                <a:defRPr/>
              </a:pPr>
              <a:t>‹#›</a:t>
            </a:fld>
            <a:endParaRPr lang="en-US" sz="800" dirty="0">
              <a:solidFill>
                <a:srgbClr val="FFFFFF">
                  <a:alpha val="60000"/>
                </a:srgbClr>
              </a:solidFill>
              <a:latin typeface="Arial"/>
              <a:ea typeface="ＭＳ Ｐゴシック" charset="0"/>
              <a:cs typeface="CiscoSans Thin"/>
            </a:endParaRPr>
          </a:p>
        </p:txBody>
      </p:sp>
      <p:sp>
        <p:nvSpPr>
          <p:cNvPr id="8" name="Rectangle 4"/>
          <p:cNvSpPr>
            <a:spLocks noChangeArrowheads="1"/>
          </p:cNvSpPr>
          <p:nvPr userDrawn="1"/>
        </p:nvSpPr>
        <p:spPr bwMode="ltGray">
          <a:xfrm>
            <a:off x="7821308" y="6322204"/>
            <a:ext cx="3543101" cy="206024"/>
          </a:xfrm>
          <a:prstGeom prst="rect">
            <a:avLst/>
          </a:prstGeom>
          <a:noFill/>
          <a:ln w="9525">
            <a:noFill/>
            <a:miter lim="800000"/>
            <a:headEnd/>
            <a:tailEnd/>
          </a:ln>
          <a:effectLst/>
        </p:spPr>
        <p:txBody>
          <a:bodyPr lIns="82096" tIns="41047" rIns="82096" bIns="41047" anchor="b">
            <a:spAutoFit/>
          </a:bodyPr>
          <a:lstStyle/>
          <a:p>
            <a:pPr defTabSz="814149">
              <a:defRPr/>
            </a:pPr>
            <a:r>
              <a:rPr lang="en-US" sz="800" dirty="0">
                <a:solidFill>
                  <a:srgbClr val="FFFFFF">
                    <a:alpha val="60000"/>
                  </a:srgbClr>
                </a:solidFill>
                <a:latin typeface="Arial"/>
                <a:ea typeface="ＭＳ Ｐゴシック" charset="0"/>
                <a:cs typeface="CiscoSans Thin"/>
              </a:rPr>
              <a:t>© </a:t>
            </a:r>
            <a:r>
              <a:rPr lang="en-US" sz="800" dirty="0" smtClean="0">
                <a:solidFill>
                  <a:srgbClr val="FFFFFF">
                    <a:alpha val="60000"/>
                  </a:srgbClr>
                </a:solidFill>
                <a:latin typeface="Arial"/>
                <a:ea typeface="ＭＳ Ｐゴシック" charset="0"/>
                <a:cs typeface="CiscoSans Thin"/>
              </a:rPr>
              <a:t>2015  </a:t>
            </a:r>
            <a:r>
              <a:rPr lang="en-US" sz="800" dirty="0">
                <a:solidFill>
                  <a:srgbClr val="FFFFFF">
                    <a:alpha val="60000"/>
                  </a:srgbClr>
                </a:solidFill>
                <a:latin typeface="Arial"/>
                <a:ea typeface="ＭＳ Ｐゴシック" charset="0"/>
                <a:cs typeface="CiscoSans Thin"/>
              </a:rPr>
              <a:t>Cisco and/or its affiliates. All rights reserved.   Cisco Confidential</a:t>
            </a:r>
          </a:p>
        </p:txBody>
      </p:sp>
      <p:pic>
        <p:nvPicPr>
          <p:cNvPr id="10" name="Picture 2" descr="C:\Users\spius\Pictures\cisco logo blue gradient.png"/>
          <p:cNvPicPr>
            <a:picLocks noChangeAspect="1" noChangeArrowheads="1"/>
          </p:cNvPicPr>
          <p:nvPr userDrawn="1"/>
        </p:nvPicPr>
        <p:blipFill>
          <a:blip r:embed="rId2" cstate="print">
            <a:biLevel thresh="25000"/>
            <a:alphaModFix amt="60000"/>
            <a:extLst>
              <a:ext uri="{28A0092B-C50C-407E-A947-70E740481C1C}">
                <a14:useLocalDpi xmlns:a14="http://schemas.microsoft.com/office/drawing/2010/main"/>
              </a:ext>
            </a:extLst>
          </a:blip>
          <a:srcRect/>
          <a:stretch>
            <a:fillRect/>
          </a:stretch>
        </p:blipFill>
        <p:spPr bwMode="auto">
          <a:xfrm>
            <a:off x="632070" y="6167697"/>
            <a:ext cx="574933" cy="353568"/>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699003284"/>
      </p:ext>
    </p:extLst>
  </p:cSld>
  <p:clrMapOvr>
    <a:masterClrMapping/>
  </p:clrMapOvr>
  <p:transition spd="slow">
    <p:wip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3" name="Rectangle 3"/>
          <p:cNvSpPr>
            <a:spLocks noChangeArrowheads="1"/>
          </p:cNvSpPr>
          <p:nvPr/>
        </p:nvSpPr>
        <p:spPr bwMode="white">
          <a:xfrm>
            <a:off x="0" y="0"/>
            <a:ext cx="12188825" cy="177800"/>
          </a:xfrm>
          <a:prstGeom prst="rect">
            <a:avLst/>
          </a:prstGeom>
          <a:solidFill>
            <a:schemeClr val="bg2"/>
          </a:solidFill>
          <a:ln>
            <a:noFill/>
          </a:ln>
          <a:extLst>
            <a:ext uri="{91240B29-F687-4f45-9708-019B960494DF}">
              <a14:hiddenLine xmlns:a14="http://schemas.microsoft.com/office/drawing/2010/main" xmlns="" w="25400">
                <a:solidFill>
                  <a:srgbClr val="000000"/>
                </a:solidFill>
                <a:miter lim="800000"/>
                <a:headEnd/>
                <a:tailEnd/>
              </a14:hiddenLine>
            </a:ext>
          </a:extLst>
        </p:spPr>
        <p:txBody>
          <a:bodyPr wrap="none" lIns="91408" tIns="45705" rIns="91408" bIns="45705" anchor="ctr"/>
          <a:lstStyle/>
          <a:p>
            <a:pPr defTabSz="609468" fontAlgn="base">
              <a:spcBef>
                <a:spcPct val="0"/>
              </a:spcBef>
              <a:spcAft>
                <a:spcPct val="0"/>
              </a:spcAft>
            </a:pPr>
            <a:endParaRPr lang="en-US" sz="1900" dirty="0">
              <a:solidFill>
                <a:srgbClr val="676767"/>
              </a:solidFill>
              <a:latin typeface="Arial" charset="0"/>
              <a:ea typeface="ＭＳ Ｐゴシック" charset="0"/>
              <a:cs typeface="ＭＳ Ｐゴシック" charset="0"/>
            </a:endParaRPr>
          </a:p>
        </p:txBody>
      </p:sp>
      <p:sp>
        <p:nvSpPr>
          <p:cNvPr id="4" name="Rectangle 6"/>
          <p:cNvSpPr>
            <a:spLocks noChangeArrowheads="1"/>
          </p:cNvSpPr>
          <p:nvPr/>
        </p:nvSpPr>
        <p:spPr bwMode="hidden">
          <a:xfrm>
            <a:off x="0" y="0"/>
            <a:ext cx="12188825" cy="177800"/>
          </a:xfrm>
          <a:prstGeom prst="rect">
            <a:avLst/>
          </a:prstGeom>
          <a:solidFill>
            <a:schemeClr val="bg2"/>
          </a:solidFill>
          <a:ln>
            <a:noFill/>
          </a:ln>
          <a:extLst>
            <a:ext uri="{91240B29-F687-4f45-9708-019B960494DF}">
              <a14:hiddenLine xmlns:a14="http://schemas.microsoft.com/office/drawing/2010/main" xmlns="" w="25400">
                <a:solidFill>
                  <a:srgbClr val="000000"/>
                </a:solidFill>
                <a:miter lim="800000"/>
                <a:headEnd/>
                <a:tailEnd/>
              </a14:hiddenLine>
            </a:ext>
          </a:extLst>
        </p:spPr>
        <p:txBody>
          <a:bodyPr wrap="none" lIns="91408" tIns="45705" rIns="91408" bIns="45705" anchor="ctr"/>
          <a:lstStyle/>
          <a:p>
            <a:pPr defTabSz="609468" fontAlgn="base">
              <a:spcBef>
                <a:spcPct val="0"/>
              </a:spcBef>
              <a:spcAft>
                <a:spcPct val="0"/>
              </a:spcAft>
            </a:pPr>
            <a:endParaRPr lang="en-US" sz="1900" dirty="0">
              <a:solidFill>
                <a:srgbClr val="676767"/>
              </a:solidFill>
              <a:latin typeface="Arial" charset="0"/>
              <a:ea typeface="ＭＳ Ｐゴシック" charset="0"/>
              <a:cs typeface="ＭＳ Ｐゴシック" charset="0"/>
            </a:endParaRPr>
          </a:p>
        </p:txBody>
      </p:sp>
      <p:sp>
        <p:nvSpPr>
          <p:cNvPr id="7" name="Title 1"/>
          <p:cNvSpPr>
            <a:spLocks noGrp="1"/>
          </p:cNvSpPr>
          <p:nvPr>
            <p:ph type="ctrTitle" hasCustomPrompt="1"/>
          </p:nvPr>
        </p:nvSpPr>
        <p:spPr>
          <a:xfrm>
            <a:off x="555089" y="1220545"/>
            <a:ext cx="10128084" cy="3426595"/>
          </a:xfrm>
          <a:prstGeom prst="rect">
            <a:avLst/>
          </a:prstGeom>
        </p:spPr>
        <p:txBody>
          <a:bodyPr anchor="b">
            <a:noAutofit/>
          </a:bodyPr>
          <a:lstStyle>
            <a:lvl1pPr marL="0" indent="0" algn="l">
              <a:lnSpc>
                <a:spcPct val="90000"/>
              </a:lnSpc>
              <a:buFont typeface="Arial" panose="020B0604020202020204" pitchFamily="34" charset="0"/>
              <a:buNone/>
              <a:defRPr sz="6100" b="0" i="0" spc="0" baseline="0">
                <a:solidFill>
                  <a:srgbClr val="3E6BB4"/>
                </a:solidFill>
                <a:latin typeface="+mj-lt"/>
                <a:cs typeface="CiscoSans Thin"/>
              </a:defRPr>
            </a:lvl1pPr>
          </a:lstStyle>
          <a:p>
            <a:r>
              <a:rPr lang="en-GB" dirty="0" smtClean="0"/>
              <a:t>Section Title Goes Here</a:t>
            </a:r>
            <a:endParaRPr lang="en-US" dirty="0"/>
          </a:p>
        </p:txBody>
      </p:sp>
    </p:spTree>
    <p:extLst>
      <p:ext uri="{BB962C8B-B14F-4D97-AF65-F5344CB8AC3E}">
        <p14:creationId xmlns:p14="http://schemas.microsoft.com/office/powerpoint/2010/main" val="2366219746"/>
      </p:ext>
    </p:extLst>
  </p:cSld>
  <p:clrMapOvr>
    <a:masterClrMapping/>
  </p:clrMapOvr>
  <p:transition spd="slow">
    <p:wip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Multi_Slide">
    <p:spTree>
      <p:nvGrpSpPr>
        <p:cNvPr id="1" name=""/>
        <p:cNvGrpSpPr/>
        <p:nvPr/>
      </p:nvGrpSpPr>
      <p:grpSpPr>
        <a:xfrm>
          <a:off x="0" y="0"/>
          <a:ext cx="0" cy="0"/>
          <a:chOff x="0" y="0"/>
          <a:chExt cx="0" cy="0"/>
        </a:xfrm>
      </p:grpSpPr>
      <p:sp>
        <p:nvSpPr>
          <p:cNvPr id="5" name="Content Placeholder 2"/>
          <p:cNvSpPr>
            <a:spLocks noGrp="1"/>
          </p:cNvSpPr>
          <p:nvPr>
            <p:ph idx="1" hasCustomPrompt="1"/>
          </p:nvPr>
        </p:nvSpPr>
        <p:spPr>
          <a:xfrm>
            <a:off x="632720" y="1797052"/>
            <a:ext cx="11037201" cy="4098595"/>
          </a:xfrm>
          <a:prstGeom prst="rect">
            <a:avLst/>
          </a:prstGeom>
        </p:spPr>
        <p:txBody>
          <a:bodyPr lIns="121867" tIns="60933" rIns="121867" bIns="60933">
            <a:noAutofit/>
          </a:bodyPr>
          <a:lstStyle>
            <a:lvl1pPr marL="380837" marR="0" indent="-380837" algn="ctr" defTabSz="609341" rtl="0" eaLnBrk="1" fontAlgn="auto" latinLnBrk="0" hangingPunct="1">
              <a:lnSpc>
                <a:spcPct val="100000"/>
              </a:lnSpc>
              <a:spcBef>
                <a:spcPct val="20000"/>
              </a:spcBef>
              <a:spcAft>
                <a:spcPts val="0"/>
              </a:spcAft>
              <a:buClrTx/>
              <a:buSzTx/>
              <a:buFont typeface="Arial"/>
              <a:buNone/>
              <a:tabLst/>
              <a:defRPr sz="2700" b="0" i="0" baseline="0">
                <a:solidFill>
                  <a:schemeClr val="tx1"/>
                </a:solidFill>
                <a:latin typeface="+mn-lt"/>
                <a:cs typeface="CiscoSans ExtraLight"/>
              </a:defRPr>
            </a:lvl1pPr>
          </a:lstStyle>
          <a:p>
            <a:pPr lvl="0"/>
            <a:r>
              <a:rPr lang="en-GB" dirty="0" smtClean="0"/>
              <a:t>Click to edit text</a:t>
            </a:r>
          </a:p>
        </p:txBody>
      </p:sp>
      <p:sp>
        <p:nvSpPr>
          <p:cNvPr id="4" name="Title Placeholder 5"/>
          <p:cNvSpPr>
            <a:spLocks noGrp="1"/>
          </p:cNvSpPr>
          <p:nvPr>
            <p:ph type="title"/>
          </p:nvPr>
        </p:nvSpPr>
        <p:spPr bwMode="auto">
          <a:xfrm>
            <a:off x="583536" y="455086"/>
            <a:ext cx="11124420" cy="975783"/>
          </a:xfrm>
          <a:prstGeom prst="rect">
            <a:avLst/>
          </a:prstGeom>
          <a:noFill/>
          <a:ln>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21872" tIns="60936" rIns="121872" bIns="60936" numCol="1" anchor="ctr" anchorCtr="0" compatLnSpc="1">
            <a:prstTxWarp prst="textNoShape">
              <a:avLst/>
            </a:prstTxWarp>
          </a:bodyPr>
          <a:lstStyle/>
          <a:p>
            <a:pPr lvl="0"/>
            <a:r>
              <a:rPr lang="en-US" smtClean="0"/>
              <a:t>Click to edit Master title style</a:t>
            </a:r>
            <a:endParaRPr lang="en-GB" dirty="0"/>
          </a:p>
        </p:txBody>
      </p:sp>
    </p:spTree>
    <p:extLst>
      <p:ext uri="{BB962C8B-B14F-4D97-AF65-F5344CB8AC3E}">
        <p14:creationId xmlns:p14="http://schemas.microsoft.com/office/powerpoint/2010/main" val="2914429747"/>
      </p:ext>
    </p:extLst>
  </p:cSld>
  <p:clrMapOvr>
    <a:masterClrMapping/>
  </p:clrMapOvr>
  <p:transition spd="slow">
    <p:wip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ullet Slide With Titl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583536" y="1797051"/>
            <a:ext cx="11124420" cy="4224280"/>
          </a:xfrm>
          <a:prstGeom prst="rect">
            <a:avLst/>
          </a:prstGeom>
        </p:spPr>
        <p:txBody>
          <a:bodyPr lIns="121867" tIns="60933" rIns="121867" bIns="60933">
            <a:noAutofit/>
          </a:bodyPr>
          <a:lstStyle>
            <a:lvl1pPr marL="374489" indent="-298325">
              <a:lnSpc>
                <a:spcPct val="95000"/>
              </a:lnSpc>
              <a:spcBef>
                <a:spcPts val="1480"/>
              </a:spcBef>
              <a:buClr>
                <a:schemeClr val="tx1"/>
              </a:buClr>
              <a:buSzPct val="80000"/>
              <a:buFont typeface="Arial"/>
              <a:buChar char="•"/>
              <a:defRPr sz="4900" b="0" i="0">
                <a:solidFill>
                  <a:srgbClr val="676767"/>
                </a:solidFill>
                <a:latin typeface="+mn-lt"/>
                <a:cs typeface="CiscoSans ExtraLight"/>
              </a:defRPr>
            </a:lvl1pPr>
            <a:lvl2pPr marL="677047" indent="-287744">
              <a:lnSpc>
                <a:spcPct val="95000"/>
              </a:lnSpc>
              <a:spcBef>
                <a:spcPts val="600"/>
              </a:spcBef>
              <a:buClr>
                <a:schemeClr val="tx1"/>
              </a:buClr>
              <a:buSzPct val="80000"/>
              <a:buFont typeface="Arial"/>
              <a:buChar char="•"/>
              <a:defRPr sz="2400" b="0" i="0">
                <a:solidFill>
                  <a:srgbClr val="676767"/>
                </a:solidFill>
                <a:latin typeface="+mn-lt"/>
                <a:cs typeface="CiscoSans ExtraLight"/>
              </a:defRPr>
            </a:lvl2pPr>
            <a:lvl3pPr marL="996528" indent="-228504">
              <a:buClr>
                <a:schemeClr val="tx1"/>
              </a:buClr>
              <a:buSzPct val="80000"/>
              <a:buFont typeface="Arial"/>
              <a:buChar char="•"/>
              <a:defRPr sz="2100" b="0" i="0">
                <a:solidFill>
                  <a:srgbClr val="676767"/>
                </a:solidFill>
                <a:latin typeface="+mn-lt"/>
                <a:cs typeface="CiscoSans ExtraLight"/>
              </a:defRPr>
            </a:lvl3pPr>
            <a:lvl4pPr marL="1214450" indent="-228504">
              <a:buClr>
                <a:schemeClr val="tx1"/>
              </a:buClr>
              <a:buSzPct val="80000"/>
              <a:buFont typeface="Arial"/>
              <a:buChar char="•"/>
              <a:defRPr sz="1900" b="0" i="0">
                <a:solidFill>
                  <a:srgbClr val="676767"/>
                </a:solidFill>
                <a:latin typeface="+mn-lt"/>
                <a:cs typeface="CiscoSans ExtraLight"/>
              </a:defRPr>
            </a:lvl4pPr>
            <a:lvl5pPr marL="1442954" indent="-224271">
              <a:buClr>
                <a:schemeClr val="tx1"/>
              </a:buClr>
              <a:buSzPct val="80000"/>
              <a:buFont typeface="Arial"/>
              <a:buChar char="•"/>
              <a:defRPr sz="1600" b="0" i="0">
                <a:solidFill>
                  <a:srgbClr val="676767"/>
                </a:solidFill>
                <a:latin typeface="+mn-lt"/>
                <a:cs typeface="CiscoSans ExtraLight"/>
              </a:defRPr>
            </a:lvl5pPr>
          </a:lstStyle>
          <a:p>
            <a:pPr lvl="0"/>
            <a:r>
              <a:rPr lang="en-GB" dirty="0" smtClean="0"/>
              <a:t>Click to edit text</a:t>
            </a:r>
          </a:p>
        </p:txBody>
      </p:sp>
      <p:sp>
        <p:nvSpPr>
          <p:cNvPr id="6" name="Title Placeholder 5"/>
          <p:cNvSpPr>
            <a:spLocks noGrp="1"/>
          </p:cNvSpPr>
          <p:nvPr>
            <p:ph type="title"/>
          </p:nvPr>
        </p:nvSpPr>
        <p:spPr bwMode="auto">
          <a:xfrm>
            <a:off x="583536" y="455086"/>
            <a:ext cx="11124420" cy="975783"/>
          </a:xfrm>
          <a:prstGeom prst="rect">
            <a:avLst/>
          </a:prstGeom>
          <a:noFill/>
          <a:ln>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21872" tIns="60936" rIns="121872" bIns="60936" numCol="1" anchor="ctr" anchorCtr="0" compatLnSpc="1">
            <a:prstTxWarp prst="textNoShape">
              <a:avLst/>
            </a:prstTxWarp>
          </a:bodyPr>
          <a:lstStyle/>
          <a:p>
            <a:pPr lvl="0"/>
            <a:r>
              <a:rPr lang="en-US" smtClean="0"/>
              <a:t>Click to edit Master title style</a:t>
            </a:r>
            <a:endParaRPr lang="en-GB" dirty="0"/>
          </a:p>
        </p:txBody>
      </p:sp>
    </p:spTree>
    <p:extLst>
      <p:ext uri="{BB962C8B-B14F-4D97-AF65-F5344CB8AC3E}">
        <p14:creationId xmlns:p14="http://schemas.microsoft.com/office/powerpoint/2010/main" val="3147530898"/>
      </p:ext>
    </p:extLst>
  </p:cSld>
  <p:clrMapOvr>
    <a:masterClrMapping/>
  </p:clrMapOvr>
  <p:transition spd="slow">
    <p:wip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Content Slide With Titl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583536" y="1797051"/>
            <a:ext cx="11124420" cy="4224280"/>
          </a:xfrm>
          <a:prstGeom prst="rect">
            <a:avLst/>
          </a:prstGeom>
        </p:spPr>
        <p:txBody>
          <a:bodyPr lIns="121867" tIns="60933" rIns="121867" bIns="60933">
            <a:noAutofit/>
          </a:bodyPr>
          <a:lstStyle>
            <a:lvl1pPr marL="76165" indent="0">
              <a:lnSpc>
                <a:spcPct val="95000"/>
              </a:lnSpc>
              <a:spcBef>
                <a:spcPts val="1480"/>
              </a:spcBef>
              <a:buClr>
                <a:schemeClr val="tx1"/>
              </a:buClr>
              <a:buSzPct val="80000"/>
              <a:buFont typeface="Arial"/>
              <a:buNone/>
              <a:defRPr sz="4900" b="0" i="0">
                <a:solidFill>
                  <a:srgbClr val="676767"/>
                </a:solidFill>
                <a:latin typeface="+mn-lt"/>
                <a:cs typeface="CiscoSans ExtraLight"/>
              </a:defRPr>
            </a:lvl1pPr>
            <a:lvl2pPr marL="389303" indent="0">
              <a:lnSpc>
                <a:spcPct val="95000"/>
              </a:lnSpc>
              <a:spcBef>
                <a:spcPts val="600"/>
              </a:spcBef>
              <a:buClr>
                <a:schemeClr val="tx1"/>
              </a:buClr>
              <a:buSzPct val="80000"/>
              <a:buFont typeface="Arial"/>
              <a:buNone/>
              <a:defRPr sz="2400" b="0" i="0">
                <a:solidFill>
                  <a:srgbClr val="676767"/>
                </a:solidFill>
                <a:latin typeface="+mn-lt"/>
                <a:cs typeface="CiscoSans ExtraLight"/>
              </a:defRPr>
            </a:lvl2pPr>
            <a:lvl3pPr marL="768024" indent="0">
              <a:buClr>
                <a:schemeClr val="tx1"/>
              </a:buClr>
              <a:buSzPct val="80000"/>
              <a:buFont typeface="Arial"/>
              <a:buNone/>
              <a:defRPr sz="2100" b="0" i="0">
                <a:solidFill>
                  <a:srgbClr val="676767"/>
                </a:solidFill>
                <a:latin typeface="+mn-lt"/>
                <a:cs typeface="CiscoSans ExtraLight"/>
              </a:defRPr>
            </a:lvl3pPr>
            <a:lvl4pPr marL="985946" indent="0">
              <a:buClr>
                <a:schemeClr val="tx1"/>
              </a:buClr>
              <a:buSzPct val="80000"/>
              <a:buFont typeface="Arial"/>
              <a:buNone/>
              <a:defRPr sz="1900" b="0" i="0">
                <a:solidFill>
                  <a:srgbClr val="676767"/>
                </a:solidFill>
                <a:latin typeface="+mn-lt"/>
                <a:cs typeface="CiscoSans ExtraLight"/>
              </a:defRPr>
            </a:lvl4pPr>
            <a:lvl5pPr marL="1218683" indent="0">
              <a:buClr>
                <a:schemeClr val="tx1"/>
              </a:buClr>
              <a:buSzPct val="80000"/>
              <a:buFont typeface="Arial"/>
              <a:buNone/>
              <a:defRPr sz="1600" b="0" i="0">
                <a:solidFill>
                  <a:srgbClr val="676767"/>
                </a:solidFill>
                <a:latin typeface="+mn-lt"/>
                <a:cs typeface="CiscoSans ExtraLight"/>
              </a:defRPr>
            </a:lvl5pPr>
          </a:lstStyle>
          <a:p>
            <a:pPr lvl="0"/>
            <a:r>
              <a:rPr lang="en-GB" dirty="0" smtClean="0"/>
              <a:t>Click to edit Text</a:t>
            </a:r>
          </a:p>
        </p:txBody>
      </p:sp>
      <p:sp>
        <p:nvSpPr>
          <p:cNvPr id="6" name="Title Placeholder 5"/>
          <p:cNvSpPr>
            <a:spLocks noGrp="1"/>
          </p:cNvSpPr>
          <p:nvPr>
            <p:ph type="title"/>
          </p:nvPr>
        </p:nvSpPr>
        <p:spPr bwMode="auto">
          <a:xfrm>
            <a:off x="583536" y="455086"/>
            <a:ext cx="11124420" cy="975783"/>
          </a:xfrm>
          <a:prstGeom prst="rect">
            <a:avLst/>
          </a:prstGeom>
          <a:noFill/>
          <a:ln>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21872" tIns="60936" rIns="121872" bIns="60936" numCol="1" anchor="ctr" anchorCtr="0" compatLnSpc="1">
            <a:prstTxWarp prst="textNoShape">
              <a:avLst/>
            </a:prstTxWarp>
          </a:bodyPr>
          <a:lstStyle/>
          <a:p>
            <a:pPr lvl="0"/>
            <a:r>
              <a:rPr lang="en-US" smtClean="0"/>
              <a:t>Click to edit Master title style</a:t>
            </a:r>
            <a:endParaRPr lang="en-GB" dirty="0"/>
          </a:p>
        </p:txBody>
      </p:sp>
    </p:spTree>
    <p:extLst>
      <p:ext uri="{BB962C8B-B14F-4D97-AF65-F5344CB8AC3E}">
        <p14:creationId xmlns:p14="http://schemas.microsoft.com/office/powerpoint/2010/main" val="3061333977"/>
      </p:ext>
    </p:extLst>
  </p:cSld>
  <p:clrMapOvr>
    <a:masterClrMapping/>
  </p:clrMapOvr>
  <p:transition spd="slow">
    <p:wip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16242" y="1797051"/>
            <a:ext cx="11033585" cy="4224280"/>
          </a:xfrm>
          <a:prstGeom prst="rect">
            <a:avLst/>
          </a:prstGeom>
        </p:spPr>
        <p:txBody>
          <a:bodyPr lIns="121867" tIns="60933" rIns="121867" bIns="60933">
            <a:noAutofit/>
          </a:bodyPr>
          <a:lstStyle>
            <a:lvl1pPr marL="374489" indent="-298325">
              <a:lnSpc>
                <a:spcPct val="95000"/>
              </a:lnSpc>
              <a:spcBef>
                <a:spcPts val="1480"/>
              </a:spcBef>
              <a:buClr>
                <a:schemeClr val="tx1"/>
              </a:buClr>
              <a:buSzPct val="80000"/>
              <a:buFont typeface="Arial"/>
              <a:buChar char="•"/>
              <a:defRPr sz="2700" b="0" i="0">
                <a:solidFill>
                  <a:srgbClr val="676767"/>
                </a:solidFill>
                <a:latin typeface="+mn-lt"/>
                <a:cs typeface="CiscoSans ExtraLight"/>
              </a:defRPr>
            </a:lvl1pPr>
            <a:lvl2pPr marL="677047" indent="-287744">
              <a:lnSpc>
                <a:spcPct val="95000"/>
              </a:lnSpc>
              <a:spcBef>
                <a:spcPts val="600"/>
              </a:spcBef>
              <a:buClr>
                <a:schemeClr val="tx1"/>
              </a:buClr>
              <a:buSzPct val="80000"/>
              <a:buFont typeface="Arial"/>
              <a:buChar char="•"/>
              <a:defRPr sz="2400" b="0" i="0">
                <a:solidFill>
                  <a:srgbClr val="676767"/>
                </a:solidFill>
                <a:latin typeface="+mn-lt"/>
                <a:cs typeface="CiscoSans ExtraLight"/>
              </a:defRPr>
            </a:lvl2pPr>
            <a:lvl3pPr marL="996528" indent="-228504">
              <a:buClr>
                <a:schemeClr val="tx1"/>
              </a:buClr>
              <a:buSzPct val="80000"/>
              <a:buFont typeface="Arial"/>
              <a:buChar char="•"/>
              <a:defRPr sz="2100" b="0" i="0">
                <a:solidFill>
                  <a:srgbClr val="676767"/>
                </a:solidFill>
                <a:latin typeface="+mn-lt"/>
                <a:cs typeface="CiscoSans ExtraLight"/>
              </a:defRPr>
            </a:lvl3pPr>
            <a:lvl4pPr marL="1214450" indent="-228504">
              <a:buClr>
                <a:schemeClr val="tx1"/>
              </a:buClr>
              <a:buSzPct val="80000"/>
              <a:buFont typeface="Arial"/>
              <a:buChar char="•"/>
              <a:defRPr sz="1900" b="0" i="0">
                <a:solidFill>
                  <a:srgbClr val="676767"/>
                </a:solidFill>
                <a:latin typeface="+mn-lt"/>
                <a:cs typeface="CiscoSans ExtraLight"/>
              </a:defRPr>
            </a:lvl4pPr>
            <a:lvl5pPr marL="1442954" indent="-224271">
              <a:buClr>
                <a:schemeClr val="tx1"/>
              </a:buClr>
              <a:buSzPct val="80000"/>
              <a:buFont typeface="Arial"/>
              <a:buChar char="•"/>
              <a:defRPr sz="1600" b="0" i="0">
                <a:solidFill>
                  <a:srgbClr val="676767"/>
                </a:solidFill>
                <a:latin typeface="+mn-lt"/>
                <a:cs typeface="CiscoSans ExtraLight"/>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6" name="Title Placeholder 5"/>
          <p:cNvSpPr>
            <a:spLocks noGrp="1"/>
          </p:cNvSpPr>
          <p:nvPr>
            <p:ph type="title"/>
          </p:nvPr>
        </p:nvSpPr>
        <p:spPr bwMode="auto">
          <a:xfrm>
            <a:off x="583536" y="455086"/>
            <a:ext cx="11124420" cy="975783"/>
          </a:xfrm>
          <a:prstGeom prst="rect">
            <a:avLst/>
          </a:prstGeom>
          <a:noFill/>
          <a:ln>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21872" tIns="60936" rIns="121872" bIns="60936" numCol="1" anchor="ctr" anchorCtr="0" compatLnSpc="1">
            <a:prstTxWarp prst="textNoShape">
              <a:avLst/>
            </a:prstTxWarp>
          </a:bodyPr>
          <a:lstStyle/>
          <a:p>
            <a:pPr lvl="0"/>
            <a:r>
              <a:rPr lang="en-US" smtClean="0"/>
              <a:t>Click to edit Master title style</a:t>
            </a:r>
            <a:endParaRPr lang="en-GB" dirty="0"/>
          </a:p>
        </p:txBody>
      </p:sp>
    </p:spTree>
    <p:extLst>
      <p:ext uri="{BB962C8B-B14F-4D97-AF65-F5344CB8AC3E}">
        <p14:creationId xmlns:p14="http://schemas.microsoft.com/office/powerpoint/2010/main" val="3521529616"/>
      </p:ext>
    </p:extLst>
  </p:cSld>
  <p:clrMapOvr>
    <a:masterClrMapping/>
  </p:clrMapOvr>
  <p:transition spd="slow">
    <p:wip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583536" y="455086"/>
            <a:ext cx="11124420" cy="975783"/>
          </a:xfrm>
          <a:prstGeom prst="rect">
            <a:avLst/>
          </a:prstGeom>
          <a:noFill/>
          <a:ln>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21872" tIns="60936" rIns="121872" bIns="60936" numCol="1" anchor="ctr" anchorCtr="0" compatLnSpc="1">
            <a:prstTxWarp prst="textNoShape">
              <a:avLst/>
            </a:prstTxWarp>
          </a:bodyPr>
          <a:lstStyle/>
          <a:p>
            <a:pPr lvl="0"/>
            <a:r>
              <a:rPr lang="en-US" smtClean="0"/>
              <a:t>Click to edit Master title style</a:t>
            </a:r>
            <a:endParaRPr lang="en-GB" dirty="0"/>
          </a:p>
        </p:txBody>
      </p:sp>
    </p:spTree>
    <p:extLst>
      <p:ext uri="{BB962C8B-B14F-4D97-AF65-F5344CB8AC3E}">
        <p14:creationId xmlns:p14="http://schemas.microsoft.com/office/powerpoint/2010/main" val="2477964038"/>
      </p:ext>
    </p:extLst>
  </p:cSld>
  <p:clrMapOvr>
    <a:masterClrMapping/>
  </p:clrMapOvr>
  <p:transition spd="slow">
    <p:wip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gradFill rotWithShape="1">
          <a:gsLst>
            <a:gs pos="0">
              <a:srgbClr val="35A2D6"/>
            </a:gs>
            <a:gs pos="999">
              <a:srgbClr val="35A2D6"/>
            </a:gs>
            <a:gs pos="100000">
              <a:srgbClr val="2968AF"/>
            </a:gs>
          </a:gsLst>
          <a:lin ang="5400000"/>
        </a:gradFill>
        <a:effectLst/>
      </p:bgPr>
    </p:bg>
    <p:spTree>
      <p:nvGrpSpPr>
        <p:cNvPr id="1" name=""/>
        <p:cNvGrpSpPr/>
        <p:nvPr/>
      </p:nvGrpSpPr>
      <p:grpSpPr>
        <a:xfrm>
          <a:off x="0" y="0"/>
          <a:ext cx="0" cy="0"/>
          <a:chOff x="0" y="0"/>
          <a:chExt cx="0" cy="0"/>
        </a:xfrm>
      </p:grpSpPr>
      <p:pic>
        <p:nvPicPr>
          <p:cNvPr id="2" name="Picture 5"/>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1"/>
            <a:ext cx="12188825" cy="68664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6" descr="pref_1-line_logo+tagline-rt-white-CMYK.ai"/>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256053" y="2190751"/>
            <a:ext cx="11676725" cy="2476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29829357"/>
      </p:ext>
    </p:extLst>
  </p:cSld>
  <p:clrMapOvr>
    <a:masterClrMapping/>
  </p:clrMapOvr>
  <p:transition spd="slow">
    <p:wip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Bullet_Heavy Text">
    <p:spTree>
      <p:nvGrpSpPr>
        <p:cNvPr id="1" name=""/>
        <p:cNvGrpSpPr/>
        <p:nvPr/>
      </p:nvGrpSpPr>
      <p:grpSpPr>
        <a:xfrm>
          <a:off x="0" y="0"/>
          <a:ext cx="0" cy="0"/>
          <a:chOff x="0" y="0"/>
          <a:chExt cx="0" cy="0"/>
        </a:xfrm>
      </p:grpSpPr>
      <p:sp>
        <p:nvSpPr>
          <p:cNvPr id="7" name="Text Placeholder 3"/>
          <p:cNvSpPr>
            <a:spLocks noGrp="1"/>
          </p:cNvSpPr>
          <p:nvPr>
            <p:ph type="body" sz="quarter" idx="10" hasCustomPrompt="1"/>
          </p:nvPr>
        </p:nvSpPr>
        <p:spPr>
          <a:xfrm>
            <a:off x="583538" y="1797051"/>
            <a:ext cx="5200143" cy="4110792"/>
          </a:xfrm>
          <a:prstGeom prst="rect">
            <a:avLst/>
          </a:prstGeom>
        </p:spPr>
        <p:txBody>
          <a:bodyPr lIns="121867" tIns="60933" rIns="121867" bIns="60933">
            <a:noAutofit/>
          </a:bodyPr>
          <a:lstStyle>
            <a:lvl1pPr marL="304675" indent="-228504">
              <a:lnSpc>
                <a:spcPct val="95000"/>
              </a:lnSpc>
              <a:spcBef>
                <a:spcPts val="1480"/>
              </a:spcBef>
              <a:buClr>
                <a:schemeClr val="tx1"/>
              </a:buClr>
              <a:buSzPct val="80000"/>
              <a:buFont typeface="Arial"/>
              <a:buChar char="•"/>
              <a:defRPr sz="2700" b="0" i="0">
                <a:solidFill>
                  <a:schemeClr val="tx1"/>
                </a:solidFill>
                <a:latin typeface="+mn-lt"/>
                <a:cs typeface="CiscoSans ExtraLight"/>
              </a:defRPr>
            </a:lvl1pPr>
            <a:lvl2pPr marL="609341" indent="-287744">
              <a:lnSpc>
                <a:spcPct val="95000"/>
              </a:lnSpc>
              <a:spcBef>
                <a:spcPts val="600"/>
              </a:spcBef>
              <a:buClr>
                <a:schemeClr val="tx1"/>
              </a:buClr>
              <a:buSzPct val="80000"/>
              <a:buFont typeface="Arial"/>
              <a:buChar char="•"/>
              <a:defRPr sz="2400" b="0" i="0">
                <a:solidFill>
                  <a:schemeClr val="tx1"/>
                </a:solidFill>
                <a:latin typeface="+mn-lt"/>
                <a:cs typeface="CiscoSans ExtraLight"/>
              </a:defRPr>
            </a:lvl2pPr>
            <a:lvl3pPr marL="837845" indent="-228504">
              <a:buClr>
                <a:schemeClr val="tx1"/>
              </a:buClr>
              <a:buSzPct val="80000"/>
              <a:buFont typeface="Arial"/>
              <a:buChar char="•"/>
              <a:defRPr sz="2100" b="0" i="0">
                <a:solidFill>
                  <a:schemeClr val="tx1"/>
                </a:solidFill>
                <a:latin typeface="+mn-lt"/>
                <a:cs typeface="CiscoSans ExtraLight"/>
              </a:defRPr>
            </a:lvl3pPr>
            <a:lvl4pPr marL="1066348" indent="-228504">
              <a:buClr>
                <a:schemeClr val="tx1"/>
              </a:buClr>
              <a:buSzPct val="80000"/>
              <a:buFont typeface="Arial"/>
              <a:buChar char="•"/>
              <a:defRPr sz="1900" b="0" i="0">
                <a:solidFill>
                  <a:schemeClr val="tx1"/>
                </a:solidFill>
                <a:latin typeface="+mn-lt"/>
                <a:cs typeface="CiscoSans ExtraLight"/>
              </a:defRPr>
            </a:lvl4pPr>
            <a:lvl5pPr marL="1294849" indent="-228504">
              <a:buClr>
                <a:schemeClr val="tx1"/>
              </a:buClr>
              <a:buSzPct val="80000"/>
              <a:buFont typeface="Arial"/>
              <a:buChar char="•"/>
              <a:defRPr sz="1600" b="0" i="0">
                <a:solidFill>
                  <a:schemeClr val="tx1"/>
                </a:solidFill>
                <a:latin typeface="+mn-lt"/>
                <a:cs typeface="CiscoSans ExtraLight"/>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8" name="Text Placeholder 3"/>
          <p:cNvSpPr>
            <a:spLocks noGrp="1"/>
          </p:cNvSpPr>
          <p:nvPr>
            <p:ph type="body" sz="quarter" idx="11" hasCustomPrompt="1"/>
          </p:nvPr>
        </p:nvSpPr>
        <p:spPr>
          <a:xfrm>
            <a:off x="6084808" y="1797051"/>
            <a:ext cx="5623149" cy="4110792"/>
          </a:xfrm>
          <a:prstGeom prst="rect">
            <a:avLst/>
          </a:prstGeom>
        </p:spPr>
        <p:txBody>
          <a:bodyPr lIns="121867" tIns="60933" rIns="121867" bIns="60933">
            <a:noAutofit/>
          </a:bodyPr>
          <a:lstStyle>
            <a:lvl1pPr marL="304675" indent="-228504">
              <a:lnSpc>
                <a:spcPct val="95000"/>
              </a:lnSpc>
              <a:spcBef>
                <a:spcPts val="1480"/>
              </a:spcBef>
              <a:buClr>
                <a:schemeClr val="tx1"/>
              </a:buClr>
              <a:buSzPct val="80000"/>
              <a:buFont typeface="Arial"/>
              <a:buChar char="•"/>
              <a:defRPr sz="2700" b="0" i="0" baseline="0">
                <a:solidFill>
                  <a:schemeClr val="tx1"/>
                </a:solidFill>
                <a:latin typeface="+mn-lt"/>
                <a:cs typeface="CiscoSans ExtraLight"/>
              </a:defRPr>
            </a:lvl1pPr>
            <a:lvl2pPr marL="609341" indent="-287744">
              <a:lnSpc>
                <a:spcPct val="95000"/>
              </a:lnSpc>
              <a:spcBef>
                <a:spcPts val="600"/>
              </a:spcBef>
              <a:buClr>
                <a:schemeClr val="tx1"/>
              </a:buClr>
              <a:buSzPct val="80000"/>
              <a:buFont typeface="Arial"/>
              <a:buChar char="•"/>
              <a:defRPr sz="2400" b="0" i="0">
                <a:solidFill>
                  <a:schemeClr val="tx1"/>
                </a:solidFill>
                <a:latin typeface="+mn-lt"/>
                <a:cs typeface="CiscoSans ExtraLight"/>
              </a:defRPr>
            </a:lvl2pPr>
            <a:lvl3pPr marL="837845" indent="-228504">
              <a:buClr>
                <a:schemeClr val="tx1"/>
              </a:buClr>
              <a:buSzPct val="80000"/>
              <a:buFont typeface="Arial"/>
              <a:buChar char="•"/>
              <a:defRPr sz="2100" b="0" i="0">
                <a:solidFill>
                  <a:schemeClr val="tx1"/>
                </a:solidFill>
                <a:latin typeface="+mn-lt"/>
                <a:cs typeface="CiscoSans ExtraLight"/>
              </a:defRPr>
            </a:lvl3pPr>
            <a:lvl4pPr marL="1066348" indent="-228504">
              <a:buClr>
                <a:schemeClr val="tx1"/>
              </a:buClr>
              <a:buSzPct val="80000"/>
              <a:buFont typeface="Arial"/>
              <a:buChar char="•"/>
              <a:defRPr sz="1900" b="0" i="0">
                <a:solidFill>
                  <a:schemeClr val="tx1"/>
                </a:solidFill>
                <a:latin typeface="+mn-lt"/>
                <a:cs typeface="CiscoSans ExtraLight"/>
              </a:defRPr>
            </a:lvl4pPr>
            <a:lvl5pPr marL="1294849" indent="-228504">
              <a:buClr>
                <a:schemeClr val="tx1"/>
              </a:buClr>
              <a:buSzPct val="80000"/>
              <a:buFont typeface="Arial"/>
              <a:buChar char="•"/>
              <a:defRPr sz="1600" b="0" i="0">
                <a:solidFill>
                  <a:schemeClr val="tx1"/>
                </a:solidFill>
                <a:latin typeface="+mn-lt"/>
                <a:cs typeface="CiscoSans ExtraLight"/>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5" name="Title Placeholder 5"/>
          <p:cNvSpPr>
            <a:spLocks noGrp="1"/>
          </p:cNvSpPr>
          <p:nvPr>
            <p:ph type="title"/>
          </p:nvPr>
        </p:nvSpPr>
        <p:spPr bwMode="auto">
          <a:xfrm>
            <a:off x="583536" y="455086"/>
            <a:ext cx="11124420" cy="975783"/>
          </a:xfrm>
          <a:prstGeom prst="rect">
            <a:avLst/>
          </a:prstGeom>
          <a:noFill/>
          <a:ln>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21872" tIns="60936" rIns="121872" bIns="60936" numCol="1" anchor="ctr" anchorCtr="0" compatLnSpc="1">
            <a:prstTxWarp prst="textNoShape">
              <a:avLst/>
            </a:prstTxWarp>
          </a:bodyPr>
          <a:lstStyle/>
          <a:p>
            <a:pPr lvl="0"/>
            <a:r>
              <a:rPr lang="en-US" smtClean="0"/>
              <a:t>Click to edit Master title style</a:t>
            </a:r>
            <a:endParaRPr lang="en-GB" dirty="0"/>
          </a:p>
        </p:txBody>
      </p:sp>
    </p:spTree>
    <p:extLst>
      <p:ext uri="{BB962C8B-B14F-4D97-AF65-F5344CB8AC3E}">
        <p14:creationId xmlns:p14="http://schemas.microsoft.com/office/powerpoint/2010/main" val="1228787207"/>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Segue">
    <p:bg>
      <p:bgPr>
        <a:solidFill>
          <a:schemeClr val="accent5"/>
        </a:solid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327189" y="750145"/>
            <a:ext cx="11066075" cy="3426595"/>
          </a:xfrm>
          <a:prstGeom prst="rect">
            <a:avLst/>
          </a:prstGeom>
        </p:spPr>
        <p:txBody>
          <a:bodyPr anchor="b" anchorCtr="0">
            <a:noAutofit/>
          </a:bodyPr>
          <a:lstStyle>
            <a:lvl1pPr marL="0" indent="0" algn="l">
              <a:lnSpc>
                <a:spcPct val="90000"/>
              </a:lnSpc>
              <a:buFont typeface="Arial" panose="020B0604020202020204" pitchFamily="34" charset="0"/>
              <a:buNone/>
              <a:defRPr sz="6000" b="0" i="0" spc="0" baseline="0">
                <a:solidFill>
                  <a:schemeClr val="bg1"/>
                </a:solidFill>
                <a:latin typeface="+mj-lt"/>
                <a:cs typeface="CiscoSans Thin"/>
              </a:defRPr>
            </a:lvl1pPr>
          </a:lstStyle>
          <a:p>
            <a:r>
              <a:rPr lang="en-US" dirty="0" smtClean="0"/>
              <a:t>Section Title Goes Here</a:t>
            </a:r>
            <a:endParaRPr lang="en-US" dirty="0"/>
          </a:p>
        </p:txBody>
      </p:sp>
      <p:sp>
        <p:nvSpPr>
          <p:cNvPr id="6"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7"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10"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2017  Cisco and/or its affiliates. All rights reserved.</a:t>
            </a:r>
            <a:endParaRPr lang="en-US" sz="800" b="0" i="0" dirty="0">
              <a:solidFill>
                <a:srgbClr val="FFFFFF"/>
              </a:solidFill>
              <a:latin typeface="+mn-lt"/>
              <a:cs typeface="CiscoSans Thin"/>
            </a:endParaRPr>
          </a:p>
        </p:txBody>
      </p:sp>
      <p:cxnSp>
        <p:nvCxnSpPr>
          <p:cNvPr id="8" name="Straight Connector 7"/>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103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3_Segue">
    <p:bg>
      <p:bgPr>
        <a:solidFill>
          <a:schemeClr val="tx2"/>
        </a:solid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327189" y="750145"/>
            <a:ext cx="11066075" cy="3426595"/>
          </a:xfrm>
          <a:prstGeom prst="rect">
            <a:avLst/>
          </a:prstGeom>
        </p:spPr>
        <p:txBody>
          <a:bodyPr anchor="b" anchorCtr="0">
            <a:noAutofit/>
          </a:bodyPr>
          <a:lstStyle>
            <a:lvl1pPr marL="0" indent="0" algn="l">
              <a:lnSpc>
                <a:spcPct val="90000"/>
              </a:lnSpc>
              <a:buFont typeface="Arial" panose="020B0604020202020204" pitchFamily="34" charset="0"/>
              <a:buNone/>
              <a:defRPr sz="6000" b="0" i="0" spc="0" baseline="0">
                <a:solidFill>
                  <a:schemeClr val="bg1"/>
                </a:solidFill>
                <a:latin typeface="+mj-lt"/>
                <a:cs typeface="CiscoSans Thin"/>
              </a:defRPr>
            </a:lvl1pPr>
          </a:lstStyle>
          <a:p>
            <a:r>
              <a:rPr lang="en-US" dirty="0" smtClean="0"/>
              <a:t>Section Title Goes Here</a:t>
            </a:r>
            <a:endParaRPr lang="en-US" dirty="0"/>
          </a:p>
        </p:txBody>
      </p:sp>
      <p:sp>
        <p:nvSpPr>
          <p:cNvPr id="6" name="Rectangle 5"/>
          <p:cNvSpPr>
            <a:spLocks noChangeArrowheads="1"/>
          </p:cNvSpPr>
          <p:nvPr userDrawn="1"/>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FFFFFF"/>
                </a:solidFill>
                <a:latin typeface="+mn-lt"/>
                <a:cs typeface="CiscoSans Thin"/>
              </a:rPr>
              <a:t>Cisco Confidential</a:t>
            </a:r>
          </a:p>
        </p:txBody>
      </p:sp>
      <p:sp>
        <p:nvSpPr>
          <p:cNvPr id="7" name="Rectangle 7"/>
          <p:cNvSpPr>
            <a:spLocks noChangeArrowheads="1"/>
          </p:cNvSpPr>
          <p:nvPr userDrawn="1"/>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FFFFFF"/>
                </a:solidFill>
                <a:latin typeface="+mn-lt"/>
                <a:cs typeface="CiscoSans Thin"/>
              </a:rPr>
              <a:pPr algn="r" defTabSz="814183">
                <a:lnSpc>
                  <a:spcPct val="100000"/>
                </a:lnSpc>
              </a:pPr>
              <a:t>‹#›</a:t>
            </a:fld>
            <a:endParaRPr lang="en-US" sz="800" b="0" i="0" dirty="0">
              <a:solidFill>
                <a:srgbClr val="FFFFFF"/>
              </a:solidFill>
              <a:latin typeface="+mn-lt"/>
              <a:cs typeface="CiscoSans Thin"/>
            </a:endParaRPr>
          </a:p>
        </p:txBody>
      </p:sp>
      <p:sp>
        <p:nvSpPr>
          <p:cNvPr id="10" name="Rectangle 4"/>
          <p:cNvSpPr>
            <a:spLocks noChangeArrowheads="1"/>
          </p:cNvSpPr>
          <p:nvPr userDrawn="1"/>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FFFFFF"/>
                </a:solidFill>
                <a:latin typeface="+mn-lt"/>
                <a:cs typeface="CiscoSans Thin"/>
              </a:rPr>
              <a:t>© 2017  Cisco and/or its affiliates. All rights reserved.</a:t>
            </a:r>
            <a:endParaRPr lang="en-US" sz="800" b="0" i="0" dirty="0">
              <a:solidFill>
                <a:srgbClr val="FFFFFF"/>
              </a:solidFill>
              <a:latin typeface="+mn-lt"/>
              <a:cs typeface="CiscoSans Thin"/>
            </a:endParaRPr>
          </a:p>
        </p:txBody>
      </p:sp>
      <p:cxnSp>
        <p:nvCxnSpPr>
          <p:cNvPr id="8" name="Straight Connector 7"/>
          <p:cNvCxnSpPr/>
          <p:nvPr userDrawn="1"/>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2530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ulti_Slide">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345399" y="404085"/>
            <a:ext cx="11543628" cy="971709"/>
          </a:xfrm>
          <a:prstGeom prst="rect">
            <a:avLst/>
          </a:prstGeom>
        </p:spPr>
        <p:txBody>
          <a:bodyPr anchor="t" anchorCtr="0">
            <a:noAutofit/>
          </a:bodyPr>
          <a:lstStyle>
            <a:lvl1pPr algn="l">
              <a:lnSpc>
                <a:spcPct val="90000"/>
              </a:lnSpc>
              <a:defRPr sz="3300" b="0" i="0" spc="0" baseline="0">
                <a:solidFill>
                  <a:schemeClr val="accent6"/>
                </a:solidFill>
                <a:latin typeface="+mj-lt"/>
                <a:cs typeface="CiscoSans Thin"/>
              </a:defRPr>
            </a:lvl1pPr>
          </a:lstStyle>
          <a:p>
            <a:r>
              <a:rPr lang="en-US" dirty="0" smtClean="0"/>
              <a:t>Title Goes Here</a:t>
            </a:r>
            <a:endParaRPr lang="en-US" dirty="0"/>
          </a:p>
        </p:txBody>
      </p:sp>
      <p:sp>
        <p:nvSpPr>
          <p:cNvPr id="5" name="Content Placeholder 2"/>
          <p:cNvSpPr>
            <a:spLocks noGrp="1"/>
          </p:cNvSpPr>
          <p:nvPr>
            <p:ph idx="1" hasCustomPrompt="1"/>
          </p:nvPr>
        </p:nvSpPr>
        <p:spPr>
          <a:xfrm>
            <a:off x="348573" y="1600206"/>
            <a:ext cx="11543628" cy="4525433"/>
          </a:xfrm>
          <a:prstGeom prst="rect">
            <a:avLst/>
          </a:prstGeom>
        </p:spPr>
        <p:txBody>
          <a:bodyPr lIns="121877" tIns="60939" rIns="121877" bIns="60939">
            <a:noAutofit/>
          </a:bodyPr>
          <a:lstStyle>
            <a:lvl1pPr marL="380869" marR="0" indent="-380869" algn="ctr" defTabSz="609392" rtl="0" eaLnBrk="1" fontAlgn="auto" latinLnBrk="0" hangingPunct="1">
              <a:lnSpc>
                <a:spcPct val="100000"/>
              </a:lnSpc>
              <a:spcBef>
                <a:spcPct val="20000"/>
              </a:spcBef>
              <a:spcAft>
                <a:spcPts val="0"/>
              </a:spcAft>
              <a:buClrTx/>
              <a:buSzTx/>
              <a:buFont typeface="Arial"/>
              <a:buNone/>
              <a:tabLst/>
              <a:defRPr sz="2700" b="0" i="0" baseline="0">
                <a:solidFill>
                  <a:schemeClr val="tx2"/>
                </a:solidFill>
                <a:latin typeface="+mn-lt"/>
                <a:cs typeface="CiscoSans ExtraLight"/>
              </a:defRPr>
            </a:lvl1pPr>
          </a:lstStyle>
          <a:p>
            <a:pPr marL="0" marR="0" lvl="0" indent="0" algn="l" defTabSz="609392" rtl="0" eaLnBrk="1" fontAlgn="auto" latinLnBrk="0" hangingPunct="1">
              <a:lnSpc>
                <a:spcPct val="100000"/>
              </a:lnSpc>
              <a:spcBef>
                <a:spcPct val="20000"/>
              </a:spcBef>
              <a:spcAft>
                <a:spcPts val="0"/>
              </a:spcAft>
              <a:buClrTx/>
              <a:buSzTx/>
              <a:tabLst/>
              <a:defRPr/>
            </a:pPr>
            <a:r>
              <a:rPr lang="en-GB" dirty="0" smtClean="0"/>
              <a:t>This slide will allow you to add one of the following:</a:t>
            </a:r>
            <a:br>
              <a:rPr lang="en-GB" dirty="0" smtClean="0"/>
            </a:br>
            <a:r>
              <a:rPr lang="en-GB" dirty="0" smtClean="0"/>
              <a:t>Table, Charts, Smart Art, Pictures, Clip Art and Media</a:t>
            </a:r>
            <a:br>
              <a:rPr lang="en-GB" dirty="0" smtClean="0"/>
            </a:br>
            <a:r>
              <a:rPr lang="en-GB" dirty="0" smtClean="0"/>
              <a:t>Click icon to add content</a:t>
            </a:r>
            <a:endParaRPr lang="en-US" dirty="0" smtClean="0"/>
          </a:p>
          <a:p>
            <a:pPr lvl="0"/>
            <a:endParaRPr lang="en-US" dirty="0"/>
          </a:p>
        </p:txBody>
      </p:sp>
    </p:spTree>
    <p:extLst>
      <p:ext uri="{BB962C8B-B14F-4D97-AF65-F5344CB8AC3E}">
        <p14:creationId xmlns:p14="http://schemas.microsoft.com/office/powerpoint/2010/main" val="1937721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slideLayout" Target="../slideLayouts/slideLayout56.xml"/><Relationship Id="rId57" Type="http://schemas.openxmlformats.org/officeDocument/2006/relationships/slideLayout" Target="../slideLayouts/slideLayout57.xml"/><Relationship Id="rId58" Type="http://schemas.openxmlformats.org/officeDocument/2006/relationships/slideLayout" Target="../slideLayouts/slideLayout58.xml"/><Relationship Id="rId59" Type="http://schemas.openxmlformats.org/officeDocument/2006/relationships/theme" Target="../theme/theme1.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69.xml"/><Relationship Id="rId12" Type="http://schemas.openxmlformats.org/officeDocument/2006/relationships/theme" Target="../theme/theme2.xml"/><Relationship Id="rId13" Type="http://schemas.openxmlformats.org/officeDocument/2006/relationships/image" Target="../media/image2.png"/><Relationship Id="rId1" Type="http://schemas.openxmlformats.org/officeDocument/2006/relationships/slideLayout" Target="../slideLayouts/slideLayout59.xml"/><Relationship Id="rId2" Type="http://schemas.openxmlformats.org/officeDocument/2006/relationships/slideLayout" Target="../slideLayouts/slideLayout60.xml"/><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5"/>
          <p:cNvSpPr>
            <a:spLocks noGrp="1"/>
          </p:cNvSpPr>
          <p:nvPr>
            <p:ph type="title"/>
          </p:nvPr>
        </p:nvSpPr>
        <p:spPr>
          <a:xfrm>
            <a:off x="347403" y="454877"/>
            <a:ext cx="11542817" cy="975360"/>
          </a:xfrm>
          <a:prstGeom prst="rect">
            <a:avLst/>
          </a:prstGeom>
        </p:spPr>
        <p:txBody>
          <a:bodyPr vert="horz" lIns="121877" tIns="60939" rIns="121877" bIns="60939" rtlCol="0" anchor="t" anchorCtr="0">
            <a:noAutofit/>
          </a:bodyPr>
          <a:lstStyle/>
          <a:p>
            <a:r>
              <a:rPr lang="en-GB" smtClean="0"/>
              <a:t>Click to edit Master title style</a:t>
            </a:r>
            <a:endParaRPr lang="en-GB" dirty="0"/>
          </a:p>
        </p:txBody>
      </p:sp>
      <p:sp>
        <p:nvSpPr>
          <p:cNvPr id="4" name="Rectangle 5"/>
          <p:cNvSpPr>
            <a:spLocks noChangeArrowheads="1"/>
          </p:cNvSpPr>
          <p:nvPr/>
        </p:nvSpPr>
        <p:spPr bwMode="ltGray">
          <a:xfrm>
            <a:off x="10414963" y="6327964"/>
            <a:ext cx="1016261" cy="206040"/>
          </a:xfrm>
          <a:prstGeom prst="rect">
            <a:avLst/>
          </a:prstGeom>
          <a:noFill/>
          <a:ln w="9525">
            <a:noFill/>
            <a:miter lim="800000"/>
            <a:headEnd/>
            <a:tailEnd/>
          </a:ln>
          <a:effectLst/>
        </p:spPr>
        <p:txBody>
          <a:bodyPr wrap="none" lIns="82100" tIns="41049" rIns="82100" bIns="41049" anchor="b">
            <a:spAutoFit/>
          </a:bodyPr>
          <a:lstStyle/>
          <a:p>
            <a:pPr algn="r" defTabSz="814183">
              <a:lnSpc>
                <a:spcPct val="100000"/>
              </a:lnSpc>
            </a:pPr>
            <a:r>
              <a:rPr lang="en-US" sz="800" b="0" i="0" dirty="0">
                <a:solidFill>
                  <a:srgbClr val="231F20"/>
                </a:solidFill>
                <a:latin typeface="+mn-lt"/>
                <a:cs typeface="CiscoSans Thin"/>
              </a:rPr>
              <a:t>Cisco Confidential</a:t>
            </a:r>
          </a:p>
        </p:txBody>
      </p:sp>
      <p:sp>
        <p:nvSpPr>
          <p:cNvPr id="5" name="Rectangle 7"/>
          <p:cNvSpPr>
            <a:spLocks noChangeArrowheads="1"/>
          </p:cNvSpPr>
          <p:nvPr/>
        </p:nvSpPr>
        <p:spPr bwMode="ltGray">
          <a:xfrm>
            <a:off x="11544698" y="6323890"/>
            <a:ext cx="294044" cy="206010"/>
          </a:xfrm>
          <a:prstGeom prst="rect">
            <a:avLst/>
          </a:prstGeom>
          <a:noFill/>
          <a:ln w="9525" algn="ctr">
            <a:noFill/>
            <a:miter lim="800000"/>
            <a:headEnd/>
            <a:tailEnd/>
          </a:ln>
          <a:effectLst/>
        </p:spPr>
        <p:txBody>
          <a:bodyPr wrap="none" lIns="82100" tIns="41049" rIns="82100" bIns="41049" anchor="b">
            <a:spAutoFit/>
          </a:bodyPr>
          <a:lstStyle/>
          <a:p>
            <a:pPr algn="r" defTabSz="814183">
              <a:lnSpc>
                <a:spcPct val="100000"/>
              </a:lnSpc>
            </a:pPr>
            <a:fld id="{DFCF27A5-1A5B-48D3-A060-2758FFBB1ADD}" type="slidenum">
              <a:rPr lang="en-US" sz="800" b="0" i="0">
                <a:solidFill>
                  <a:srgbClr val="231F20"/>
                </a:solidFill>
                <a:latin typeface="+mn-lt"/>
                <a:cs typeface="CiscoSans Thin"/>
              </a:rPr>
              <a:pPr algn="r" defTabSz="814183">
                <a:lnSpc>
                  <a:spcPct val="100000"/>
                </a:lnSpc>
              </a:pPr>
              <a:t>‹#›</a:t>
            </a:fld>
            <a:endParaRPr lang="en-US" sz="800" b="0" i="0" dirty="0">
              <a:solidFill>
                <a:srgbClr val="231F20"/>
              </a:solidFill>
              <a:latin typeface="+mn-lt"/>
              <a:cs typeface="CiscoSans Thin"/>
            </a:endParaRPr>
          </a:p>
        </p:txBody>
      </p:sp>
      <p:sp>
        <p:nvSpPr>
          <p:cNvPr id="6" name="Rectangle 4"/>
          <p:cNvSpPr>
            <a:spLocks noChangeArrowheads="1"/>
          </p:cNvSpPr>
          <p:nvPr/>
        </p:nvSpPr>
        <p:spPr bwMode="ltGray">
          <a:xfrm>
            <a:off x="389295" y="6329697"/>
            <a:ext cx="4559499" cy="206040"/>
          </a:xfrm>
          <a:prstGeom prst="rect">
            <a:avLst/>
          </a:prstGeom>
          <a:noFill/>
          <a:ln w="9525">
            <a:noFill/>
            <a:miter lim="800000"/>
            <a:headEnd/>
            <a:tailEnd/>
          </a:ln>
          <a:effectLst/>
        </p:spPr>
        <p:txBody>
          <a:bodyPr wrap="square" lIns="82100" tIns="41049" rIns="82100" bIns="41049" anchor="b" anchorCtr="0">
            <a:spAutoFit/>
          </a:bodyPr>
          <a:lstStyle/>
          <a:p>
            <a:pPr algn="l" defTabSz="814183">
              <a:lnSpc>
                <a:spcPct val="100000"/>
              </a:lnSpc>
            </a:pPr>
            <a:r>
              <a:rPr lang="en-US" sz="800" b="0" i="0" dirty="0" smtClean="0">
                <a:solidFill>
                  <a:srgbClr val="231F20"/>
                </a:solidFill>
                <a:latin typeface="+mn-lt"/>
                <a:cs typeface="CiscoSans Thin"/>
              </a:rPr>
              <a:t>© 2017  Cisco and/or its affiliates. All rights reserved.</a:t>
            </a:r>
            <a:endParaRPr lang="en-US" sz="800" b="0" i="0" dirty="0">
              <a:solidFill>
                <a:srgbClr val="231F20"/>
              </a:solidFill>
              <a:latin typeface="+mn-lt"/>
              <a:cs typeface="CiscoSans Thin"/>
            </a:endParaRPr>
          </a:p>
        </p:txBody>
      </p:sp>
      <p:cxnSp>
        <p:nvCxnSpPr>
          <p:cNvPr id="8" name="Straight Connector 7"/>
          <p:cNvCxnSpPr/>
          <p:nvPr/>
        </p:nvCxnSpPr>
        <p:spPr>
          <a:xfrm>
            <a:off x="0" y="6771411"/>
            <a:ext cx="12188825" cy="0"/>
          </a:xfrm>
          <a:prstGeom prst="line">
            <a:avLst/>
          </a:prstGeom>
          <a:ln w="177800">
            <a:gradFill>
              <a:gsLst>
                <a:gs pos="0">
                  <a:schemeClr val="tx2"/>
                </a:gs>
                <a:gs pos="100000">
                  <a:schemeClr val="accent6"/>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0484999"/>
      </p:ext>
    </p:extLst>
  </p:cSld>
  <p:clrMap bg1="lt1" tx1="dk1" bg2="lt2" tx2="dk2" accent1="accent1" accent2="accent2" accent3="accent3" accent4="accent4" accent5="accent5" accent6="accent6" hlink="hlink" folHlink="folHlink"/>
  <p:sldLayoutIdLst>
    <p:sldLayoutId id="2147483767" r:id="rId1"/>
    <p:sldLayoutId id="2147483662" r:id="rId2"/>
    <p:sldLayoutId id="2147483766" r:id="rId3"/>
    <p:sldLayoutId id="2147483764" r:id="rId4"/>
    <p:sldLayoutId id="2147483754" r:id="rId5"/>
    <p:sldLayoutId id="2147483665" r:id="rId6"/>
    <p:sldLayoutId id="2147483752" r:id="rId7"/>
    <p:sldLayoutId id="2147483768" r:id="rId8"/>
    <p:sldLayoutId id="2147483723" r:id="rId9"/>
    <p:sldLayoutId id="2147483758" r:id="rId10"/>
    <p:sldLayoutId id="2147483667" r:id="rId11"/>
    <p:sldLayoutId id="2147483668" r:id="rId12"/>
    <p:sldLayoutId id="2147483720" r:id="rId13"/>
    <p:sldLayoutId id="2147483669" r:id="rId14"/>
    <p:sldLayoutId id="2147483670" r:id="rId15"/>
    <p:sldLayoutId id="2147483761" r:id="rId16"/>
    <p:sldLayoutId id="2147483671" r:id="rId17"/>
    <p:sldLayoutId id="2147483672" r:id="rId18"/>
    <p:sldLayoutId id="2147483733" r:id="rId19"/>
    <p:sldLayoutId id="2147483734" r:id="rId20"/>
    <p:sldLayoutId id="2147483755" r:id="rId21"/>
    <p:sldLayoutId id="2147483760" r:id="rId22"/>
    <p:sldLayoutId id="2147483726" r:id="rId23"/>
    <p:sldLayoutId id="2147483727" r:id="rId24"/>
    <p:sldLayoutId id="2147483759" r:id="rId25"/>
    <p:sldLayoutId id="2147483731" r:id="rId26"/>
    <p:sldLayoutId id="2147483675" r:id="rId27"/>
    <p:sldLayoutId id="2147483739" r:id="rId28"/>
    <p:sldLayoutId id="2147483742" r:id="rId29"/>
    <p:sldLayoutId id="2147483738" r:id="rId30"/>
    <p:sldLayoutId id="2147483762" r:id="rId31"/>
    <p:sldLayoutId id="2147483673" r:id="rId32"/>
    <p:sldLayoutId id="2147483722" r:id="rId33"/>
    <p:sldLayoutId id="2147483730" r:id="rId34"/>
    <p:sldLayoutId id="2147483736" r:id="rId35"/>
    <p:sldLayoutId id="2147483674" r:id="rId36"/>
    <p:sldLayoutId id="2147483724" r:id="rId37"/>
    <p:sldLayoutId id="2147483725" r:id="rId38"/>
    <p:sldLayoutId id="2147483683" r:id="rId39"/>
    <p:sldLayoutId id="2147483743" r:id="rId40"/>
    <p:sldLayoutId id="2147483744" r:id="rId41"/>
    <p:sldLayoutId id="2147483745" r:id="rId42"/>
    <p:sldLayoutId id="2147483728" r:id="rId43"/>
    <p:sldLayoutId id="2147483750" r:id="rId44"/>
    <p:sldLayoutId id="2147483763" r:id="rId45"/>
    <p:sldLayoutId id="2147483686" r:id="rId46"/>
    <p:sldLayoutId id="2147483687" r:id="rId47"/>
    <p:sldLayoutId id="2147483746" r:id="rId48"/>
    <p:sldLayoutId id="2147483780" r:id="rId49"/>
    <p:sldLayoutId id="2147483751" r:id="rId50"/>
    <p:sldLayoutId id="2147483757" r:id="rId51"/>
    <p:sldLayoutId id="2147483741" r:id="rId52"/>
    <p:sldLayoutId id="2147483747" r:id="rId53"/>
    <p:sldLayoutId id="2147483779" r:id="rId54"/>
    <p:sldLayoutId id="2147483748" r:id="rId55"/>
    <p:sldLayoutId id="2147483688" r:id="rId56"/>
    <p:sldLayoutId id="2147483749" r:id="rId57"/>
    <p:sldLayoutId id="2147483782" r:id="rId58"/>
  </p:sldLayoutIdLst>
  <p:transition spd="slow">
    <p:wipe/>
  </p:transition>
  <p:timing>
    <p:tnLst>
      <p:par>
        <p:cTn id="1" dur="indefinite" restart="never" nodeType="tmRoot"/>
      </p:par>
    </p:tnLst>
  </p:timing>
  <p:txStyles>
    <p:titleStyle>
      <a:lvl1pPr algn="l" defTabSz="914209" rtl="0" eaLnBrk="1" latinLnBrk="0" hangingPunct="1">
        <a:lnSpc>
          <a:spcPct val="80000"/>
        </a:lnSpc>
        <a:spcBef>
          <a:spcPct val="0"/>
        </a:spcBef>
        <a:buNone/>
        <a:defRPr lang="en-US" sz="3200" b="0" kern="1200" spc="0" baseline="0" dirty="0">
          <a:solidFill>
            <a:schemeClr val="accent6"/>
          </a:solidFill>
          <a:latin typeface="+mj-lt"/>
          <a:ea typeface="+mj-ea"/>
          <a:cs typeface="CiscoSans"/>
        </a:defRPr>
      </a:lvl1pPr>
    </p:titleStyle>
    <p:bodyStyle>
      <a:lvl1pPr marL="228553" indent="-228553" algn="l" defTabSz="914209" rtl="0" eaLnBrk="1" latinLnBrk="0" hangingPunct="1">
        <a:lnSpc>
          <a:spcPct val="95000"/>
        </a:lnSpc>
        <a:spcBef>
          <a:spcPts val="1440"/>
        </a:spcBef>
        <a:buClr>
          <a:schemeClr val="tx2"/>
        </a:buClr>
        <a:buSzPct val="90000"/>
        <a:buFont typeface="Arial" pitchFamily="34" charset="0"/>
        <a:buChar char="•"/>
        <a:tabLst/>
        <a:defRPr lang="en-US" sz="2000" kern="1200" dirty="0" smtClean="0">
          <a:solidFill>
            <a:schemeClr val="tx1"/>
          </a:solidFill>
          <a:latin typeface="+mn-lt"/>
          <a:ea typeface="+mn-ea"/>
          <a:cs typeface="CiscoSans"/>
        </a:defRPr>
      </a:lvl1pPr>
      <a:lvl2pPr marL="479836" indent="-287902" algn="l" defTabSz="914209" rtl="0" eaLnBrk="1" latinLnBrk="0" hangingPunct="1">
        <a:lnSpc>
          <a:spcPct val="95000"/>
        </a:lnSpc>
        <a:spcBef>
          <a:spcPts val="800"/>
        </a:spcBef>
        <a:buClr>
          <a:schemeClr val="tx2"/>
        </a:buClr>
        <a:buFont typeface="Arial"/>
        <a:buChar char="•"/>
        <a:defRPr lang="en-US" sz="1900" kern="1200" dirty="0" smtClean="0">
          <a:solidFill>
            <a:schemeClr val="tx1"/>
          </a:solidFill>
          <a:latin typeface="+mn-lt"/>
          <a:ea typeface="+mn-ea"/>
          <a:cs typeface="CiscoSans"/>
        </a:defRPr>
      </a:lvl2pPr>
      <a:lvl3pPr marL="575803" indent="-228523" algn="l" defTabSz="914209" rtl="0" eaLnBrk="1" latinLnBrk="0" hangingPunct="1">
        <a:lnSpc>
          <a:spcPct val="95000"/>
        </a:lnSpc>
        <a:spcBef>
          <a:spcPts val="840"/>
        </a:spcBef>
        <a:buFont typeface="Arial"/>
        <a:buChar char="•"/>
        <a:defRPr lang="en-US" sz="1600" kern="1200" dirty="0" smtClean="0">
          <a:solidFill>
            <a:schemeClr val="tx1"/>
          </a:solidFill>
          <a:latin typeface="+mn-lt"/>
          <a:ea typeface="+mn-ea"/>
          <a:cs typeface="CiscoSans"/>
        </a:defRPr>
      </a:lvl3pPr>
      <a:lvl4pPr marL="671770" indent="-228523" algn="l" defTabSz="914209" rtl="0" eaLnBrk="1" latinLnBrk="0" hangingPunct="1">
        <a:lnSpc>
          <a:spcPct val="95000"/>
        </a:lnSpc>
        <a:spcBef>
          <a:spcPts val="840"/>
        </a:spcBef>
        <a:buFont typeface="Arial"/>
        <a:buChar char="•"/>
        <a:defRPr lang="en-US" sz="1500" kern="1200" dirty="0" smtClean="0">
          <a:solidFill>
            <a:schemeClr val="tx1"/>
          </a:solidFill>
          <a:latin typeface="+mn-lt"/>
          <a:ea typeface="+mn-ea"/>
          <a:cs typeface="CiscoSans"/>
        </a:defRPr>
      </a:lvl4pPr>
      <a:lvl5pPr marL="767738" indent="-228523" algn="l" defTabSz="914209" rtl="0" eaLnBrk="1" latinLnBrk="0" hangingPunct="1">
        <a:lnSpc>
          <a:spcPct val="95000"/>
        </a:lnSpc>
        <a:spcBef>
          <a:spcPts val="840"/>
        </a:spcBef>
        <a:buFont typeface="Arial"/>
        <a:buChar char="•"/>
        <a:defRPr lang="en-US" sz="1500" kern="1200" dirty="0">
          <a:solidFill>
            <a:schemeClr val="tx1"/>
          </a:solidFill>
          <a:latin typeface="+mn-lt"/>
          <a:ea typeface="+mn-ea"/>
          <a:cs typeface="CiscoSans"/>
        </a:defRPr>
      </a:lvl5pPr>
      <a:lvl6pPr marL="1151606" indent="-228553" algn="l" defTabSz="914209" rtl="0" eaLnBrk="1" latinLnBrk="0" hangingPunct="1">
        <a:spcBef>
          <a:spcPts val="800"/>
        </a:spcBef>
        <a:buFont typeface="Arial" pitchFamily="34" charset="0"/>
        <a:buChar char="•"/>
        <a:defRPr sz="1200" kern="1200" baseline="0">
          <a:solidFill>
            <a:schemeClr val="tx1"/>
          </a:solidFill>
          <a:latin typeface="+mn-lt"/>
          <a:ea typeface="+mn-ea"/>
          <a:cs typeface="+mn-cs"/>
        </a:defRPr>
      </a:lvl6pPr>
      <a:lvl7pPr marL="1247574" indent="-228523" algn="l" defTabSz="914209" rtl="0" eaLnBrk="1" latinLnBrk="0" hangingPunct="1">
        <a:spcBef>
          <a:spcPts val="800"/>
        </a:spcBef>
        <a:buFont typeface="Arial" pitchFamily="34" charset="0"/>
        <a:buChar char="•"/>
        <a:defRPr sz="1100" kern="1200" baseline="0">
          <a:solidFill>
            <a:schemeClr val="tx1"/>
          </a:solidFill>
          <a:latin typeface="+mn-lt"/>
          <a:ea typeface="+mn-ea"/>
          <a:cs typeface="+mn-cs"/>
        </a:defRPr>
      </a:lvl7pPr>
      <a:lvl8pPr marL="3199733" indent="0" algn="l" defTabSz="914209" rtl="0" eaLnBrk="1" latinLnBrk="0" hangingPunct="1">
        <a:spcBef>
          <a:spcPct val="20000"/>
        </a:spcBef>
        <a:buFont typeface="Arial" pitchFamily="34" charset="0"/>
        <a:buNone/>
        <a:defRPr sz="2000" kern="1200">
          <a:solidFill>
            <a:schemeClr val="tx1"/>
          </a:solidFill>
          <a:latin typeface="+mn-lt"/>
          <a:ea typeface="+mn-ea"/>
          <a:cs typeface="+mn-cs"/>
        </a:defRPr>
      </a:lvl8pPr>
      <a:lvl9pPr marL="3885391" indent="-228553" algn="l" defTabSz="91420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209" rtl="0" eaLnBrk="1" latinLnBrk="0" hangingPunct="1">
        <a:defRPr sz="1900" kern="1200">
          <a:solidFill>
            <a:schemeClr val="tx1"/>
          </a:solidFill>
          <a:latin typeface="+mn-lt"/>
          <a:ea typeface="+mn-ea"/>
          <a:cs typeface="+mn-cs"/>
        </a:defRPr>
      </a:lvl1pPr>
      <a:lvl2pPr marL="457101" algn="l" defTabSz="914209" rtl="0" eaLnBrk="1" latinLnBrk="0" hangingPunct="1">
        <a:defRPr sz="1900" kern="1200">
          <a:solidFill>
            <a:schemeClr val="tx1"/>
          </a:solidFill>
          <a:latin typeface="+mn-lt"/>
          <a:ea typeface="+mn-ea"/>
          <a:cs typeface="+mn-cs"/>
        </a:defRPr>
      </a:lvl2pPr>
      <a:lvl3pPr marL="914209" algn="l" defTabSz="914209" rtl="0" eaLnBrk="1" latinLnBrk="0" hangingPunct="1">
        <a:defRPr sz="1900" kern="1200">
          <a:solidFill>
            <a:schemeClr val="tx1"/>
          </a:solidFill>
          <a:latin typeface="+mn-lt"/>
          <a:ea typeface="+mn-ea"/>
          <a:cs typeface="+mn-cs"/>
        </a:defRPr>
      </a:lvl3pPr>
      <a:lvl4pPr marL="1371313" algn="l" defTabSz="914209" rtl="0" eaLnBrk="1" latinLnBrk="0" hangingPunct="1">
        <a:defRPr sz="1900" kern="1200">
          <a:solidFill>
            <a:schemeClr val="tx1"/>
          </a:solidFill>
          <a:latin typeface="+mn-lt"/>
          <a:ea typeface="+mn-ea"/>
          <a:cs typeface="+mn-cs"/>
        </a:defRPr>
      </a:lvl4pPr>
      <a:lvl5pPr marL="1828420" algn="l" defTabSz="914209" rtl="0" eaLnBrk="1" latinLnBrk="0" hangingPunct="1">
        <a:defRPr sz="1900" kern="1200">
          <a:solidFill>
            <a:schemeClr val="tx1"/>
          </a:solidFill>
          <a:latin typeface="+mn-lt"/>
          <a:ea typeface="+mn-ea"/>
          <a:cs typeface="+mn-cs"/>
        </a:defRPr>
      </a:lvl5pPr>
      <a:lvl6pPr marL="2285521" algn="l" defTabSz="914209" rtl="0" eaLnBrk="1" latinLnBrk="0" hangingPunct="1">
        <a:defRPr sz="1900" kern="1200">
          <a:solidFill>
            <a:schemeClr val="tx1"/>
          </a:solidFill>
          <a:latin typeface="+mn-lt"/>
          <a:ea typeface="+mn-ea"/>
          <a:cs typeface="+mn-cs"/>
        </a:defRPr>
      </a:lvl6pPr>
      <a:lvl7pPr marL="2742629" algn="l" defTabSz="914209" rtl="0" eaLnBrk="1" latinLnBrk="0" hangingPunct="1">
        <a:defRPr sz="1900" kern="1200">
          <a:solidFill>
            <a:schemeClr val="tx1"/>
          </a:solidFill>
          <a:latin typeface="+mn-lt"/>
          <a:ea typeface="+mn-ea"/>
          <a:cs typeface="+mn-cs"/>
        </a:defRPr>
      </a:lvl7pPr>
      <a:lvl8pPr marL="3199733" algn="l" defTabSz="914209" rtl="0" eaLnBrk="1" latinLnBrk="0" hangingPunct="1">
        <a:defRPr sz="1900" kern="1200">
          <a:solidFill>
            <a:schemeClr val="tx1"/>
          </a:solidFill>
          <a:latin typeface="+mn-lt"/>
          <a:ea typeface="+mn-ea"/>
          <a:cs typeface="+mn-cs"/>
        </a:defRPr>
      </a:lvl8pPr>
      <a:lvl9pPr marL="3656840" algn="l" defTabSz="914209"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583536" y="455086"/>
            <a:ext cx="11124420" cy="975783"/>
          </a:xfrm>
          <a:prstGeom prst="rect">
            <a:avLst/>
          </a:prstGeom>
          <a:noFill/>
          <a:ln>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21872" tIns="60936" rIns="121872" bIns="60936" numCol="1" anchor="ctr" anchorCtr="0" compatLnSpc="1">
            <a:prstTxWarp prst="textNoShape">
              <a:avLst/>
            </a:prstTxWarp>
          </a:bodyPr>
          <a:lstStyle/>
          <a:p>
            <a:pPr lvl="0"/>
            <a:r>
              <a:rPr lang="en-GB" dirty="0" smtClean="0"/>
              <a:t>Title Goes Here</a:t>
            </a:r>
            <a:endParaRPr lang="en-GB" dirty="0"/>
          </a:p>
        </p:txBody>
      </p:sp>
      <p:sp>
        <p:nvSpPr>
          <p:cNvPr id="12" name="Rectangle 7"/>
          <p:cNvSpPr>
            <a:spLocks noChangeArrowheads="1"/>
          </p:cNvSpPr>
          <p:nvPr/>
        </p:nvSpPr>
        <p:spPr bwMode="ltGray">
          <a:xfrm>
            <a:off x="11348419" y="6323889"/>
            <a:ext cx="294043" cy="206011"/>
          </a:xfrm>
          <a:prstGeom prst="rect">
            <a:avLst/>
          </a:prstGeom>
          <a:noFill/>
          <a:ln w="9525" algn="ctr">
            <a:noFill/>
            <a:miter lim="800000"/>
            <a:headEnd/>
            <a:tailEnd/>
          </a:ln>
          <a:effectLst/>
        </p:spPr>
        <p:txBody>
          <a:bodyPr wrap="none" lIns="82096" tIns="41047" rIns="82096" bIns="41047" anchor="b">
            <a:spAutoFit/>
          </a:bodyPr>
          <a:lstStyle/>
          <a:p>
            <a:pPr algn="r" defTabSz="814149">
              <a:defRPr/>
            </a:pPr>
            <a:fld id="{4ABDCABE-3F10-B64C-92F1-862014417034}" type="slidenum">
              <a:rPr lang="en-US" sz="800">
                <a:solidFill>
                  <a:srgbClr val="000000">
                    <a:alpha val="25000"/>
                  </a:srgbClr>
                </a:solidFill>
                <a:latin typeface="Arial"/>
                <a:ea typeface="ＭＳ Ｐゴシック" charset="0"/>
                <a:cs typeface="CiscoSans Thin"/>
              </a:rPr>
              <a:pPr algn="r" defTabSz="814149">
                <a:defRPr/>
              </a:pPr>
              <a:t>‹#›</a:t>
            </a:fld>
            <a:endParaRPr lang="en-US" sz="800" dirty="0">
              <a:solidFill>
                <a:srgbClr val="000000">
                  <a:alpha val="25000"/>
                </a:srgbClr>
              </a:solidFill>
              <a:latin typeface="Arial"/>
              <a:ea typeface="ＭＳ Ｐゴシック" charset="0"/>
              <a:cs typeface="CiscoSans Thin"/>
            </a:endParaRPr>
          </a:p>
        </p:txBody>
      </p:sp>
      <p:sp>
        <p:nvSpPr>
          <p:cNvPr id="13" name="Rectangle 4"/>
          <p:cNvSpPr>
            <a:spLocks noChangeArrowheads="1"/>
          </p:cNvSpPr>
          <p:nvPr/>
        </p:nvSpPr>
        <p:spPr bwMode="ltGray">
          <a:xfrm>
            <a:off x="7821308" y="6322204"/>
            <a:ext cx="3543101" cy="206024"/>
          </a:xfrm>
          <a:prstGeom prst="rect">
            <a:avLst/>
          </a:prstGeom>
          <a:noFill/>
          <a:ln w="9525">
            <a:noFill/>
            <a:miter lim="800000"/>
            <a:headEnd/>
            <a:tailEnd/>
          </a:ln>
          <a:effectLst/>
        </p:spPr>
        <p:txBody>
          <a:bodyPr lIns="82096" tIns="41047" rIns="82096" bIns="41047" anchor="b">
            <a:spAutoFit/>
          </a:bodyPr>
          <a:lstStyle/>
          <a:p>
            <a:pPr defTabSz="814149">
              <a:defRPr/>
            </a:pPr>
            <a:r>
              <a:rPr lang="en-US" sz="800" dirty="0">
                <a:solidFill>
                  <a:srgbClr val="000000">
                    <a:alpha val="25000"/>
                  </a:srgbClr>
                </a:solidFill>
                <a:latin typeface="Arial"/>
                <a:ea typeface="ＭＳ Ｐゴシック" charset="0"/>
                <a:cs typeface="CiscoSans Thin"/>
              </a:rPr>
              <a:t>© </a:t>
            </a:r>
            <a:r>
              <a:rPr lang="en-US" sz="800" dirty="0" smtClean="0">
                <a:solidFill>
                  <a:srgbClr val="000000">
                    <a:alpha val="25000"/>
                  </a:srgbClr>
                </a:solidFill>
                <a:latin typeface="Arial"/>
                <a:ea typeface="ＭＳ Ｐゴシック" charset="0"/>
                <a:cs typeface="CiscoSans Thin"/>
              </a:rPr>
              <a:t>2015  </a:t>
            </a:r>
            <a:r>
              <a:rPr lang="en-US" sz="800" dirty="0">
                <a:solidFill>
                  <a:srgbClr val="000000">
                    <a:alpha val="25000"/>
                  </a:srgbClr>
                </a:solidFill>
                <a:latin typeface="Arial"/>
                <a:ea typeface="ＭＳ Ｐゴシック" charset="0"/>
                <a:cs typeface="CiscoSans Thin"/>
              </a:rPr>
              <a:t>Cisco and/or its affiliates. All rights reserved.   Cisco Confidential</a:t>
            </a:r>
          </a:p>
        </p:txBody>
      </p:sp>
      <p:pic>
        <p:nvPicPr>
          <p:cNvPr id="7" name="Picture 2" descr="C:\Users\spius\Pictures\cisco logo blue gradient.png"/>
          <p:cNvPicPr>
            <a:picLocks noChangeAspect="1" noChangeArrowheads="1"/>
          </p:cNvPicPr>
          <p:nvPr/>
        </p:nvPicPr>
        <p:blipFill>
          <a:blip r:embed="rId13" cstate="print">
            <a:extLst>
              <a:ext uri="{28A0092B-C50C-407E-A947-70E740481C1C}">
                <a14:useLocalDpi xmlns:a14="http://schemas.microsoft.com/office/drawing/2010/main"/>
              </a:ext>
            </a:extLst>
          </a:blip>
          <a:srcRect/>
          <a:stretch>
            <a:fillRect/>
          </a:stretch>
        </p:blipFill>
        <p:spPr bwMode="auto">
          <a:xfrm>
            <a:off x="632070" y="6167697"/>
            <a:ext cx="574933" cy="353568"/>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036946729"/>
      </p:ext>
    </p:extLst>
  </p:cSld>
  <p:clrMap bg1="lt1" tx1="dk1" bg2="lt2" tx2="dk2" accent1="accent1" accent2="accent2" accent3="accent3" accent4="accent4" accent5="accent5" accent6="accent6" hlink="hlink" folHlink="folHlink"/>
  <p:sldLayoutIdLst>
    <p:sldLayoutId id="2147483819" r:id="rId1"/>
    <p:sldLayoutId id="2147483820" r:id="rId2"/>
    <p:sldLayoutId id="2147483821" r:id="rId3"/>
    <p:sldLayoutId id="2147483822" r:id="rId4"/>
    <p:sldLayoutId id="2147483823" r:id="rId5"/>
    <p:sldLayoutId id="2147483824" r:id="rId6"/>
    <p:sldLayoutId id="2147483825" r:id="rId7"/>
    <p:sldLayoutId id="2147483826" r:id="rId8"/>
    <p:sldLayoutId id="2147483827" r:id="rId9"/>
    <p:sldLayoutId id="2147483828" r:id="rId10"/>
    <p:sldLayoutId id="2147483829" r:id="rId11"/>
  </p:sldLayoutIdLst>
  <p:transition spd="slow">
    <p:wipe/>
  </p:transition>
  <p:timing>
    <p:tnLst>
      <p:par>
        <p:cTn id="1" dur="indefinite" restart="never" nodeType="tmRoot"/>
      </p:par>
    </p:tnLst>
  </p:timing>
  <p:txStyles>
    <p:titleStyle>
      <a:lvl1pPr algn="l" defTabSz="912086" rtl="0" eaLnBrk="1" fontAlgn="base" hangingPunct="1">
        <a:lnSpc>
          <a:spcPct val="80000"/>
        </a:lnSpc>
        <a:spcBef>
          <a:spcPct val="0"/>
        </a:spcBef>
        <a:spcAft>
          <a:spcPct val="0"/>
        </a:spcAft>
        <a:defRPr lang="en-US" sz="4300" kern="1200" dirty="0">
          <a:solidFill>
            <a:srgbClr val="676767"/>
          </a:solidFill>
          <a:latin typeface="+mj-lt"/>
          <a:ea typeface="ＭＳ Ｐゴシック" charset="0"/>
          <a:cs typeface="CiscoSans"/>
        </a:defRPr>
      </a:lvl1pPr>
      <a:lvl2pPr algn="l" defTabSz="912086" rtl="0" eaLnBrk="1" fontAlgn="base" hangingPunct="1">
        <a:lnSpc>
          <a:spcPct val="80000"/>
        </a:lnSpc>
        <a:spcBef>
          <a:spcPct val="0"/>
        </a:spcBef>
        <a:spcAft>
          <a:spcPct val="0"/>
        </a:spcAft>
        <a:defRPr sz="4300">
          <a:solidFill>
            <a:srgbClr val="676767"/>
          </a:solidFill>
          <a:latin typeface="Arial" charset="0"/>
          <a:ea typeface="ＭＳ Ｐゴシック" charset="0"/>
        </a:defRPr>
      </a:lvl2pPr>
      <a:lvl3pPr algn="l" defTabSz="912086" rtl="0" eaLnBrk="1" fontAlgn="base" hangingPunct="1">
        <a:lnSpc>
          <a:spcPct val="80000"/>
        </a:lnSpc>
        <a:spcBef>
          <a:spcPct val="0"/>
        </a:spcBef>
        <a:spcAft>
          <a:spcPct val="0"/>
        </a:spcAft>
        <a:defRPr sz="4300">
          <a:solidFill>
            <a:srgbClr val="676767"/>
          </a:solidFill>
          <a:latin typeface="Arial" charset="0"/>
          <a:ea typeface="ＭＳ Ｐゴシック" charset="0"/>
        </a:defRPr>
      </a:lvl3pPr>
      <a:lvl4pPr algn="l" defTabSz="912086" rtl="0" eaLnBrk="1" fontAlgn="base" hangingPunct="1">
        <a:lnSpc>
          <a:spcPct val="80000"/>
        </a:lnSpc>
        <a:spcBef>
          <a:spcPct val="0"/>
        </a:spcBef>
        <a:spcAft>
          <a:spcPct val="0"/>
        </a:spcAft>
        <a:defRPr sz="4300">
          <a:solidFill>
            <a:srgbClr val="676767"/>
          </a:solidFill>
          <a:latin typeface="Arial" charset="0"/>
          <a:ea typeface="ＭＳ Ｐゴシック" charset="0"/>
        </a:defRPr>
      </a:lvl4pPr>
      <a:lvl5pPr algn="l" defTabSz="912086" rtl="0" eaLnBrk="1" fontAlgn="base" hangingPunct="1">
        <a:lnSpc>
          <a:spcPct val="80000"/>
        </a:lnSpc>
        <a:spcBef>
          <a:spcPct val="0"/>
        </a:spcBef>
        <a:spcAft>
          <a:spcPct val="0"/>
        </a:spcAft>
        <a:defRPr sz="4300">
          <a:solidFill>
            <a:srgbClr val="676767"/>
          </a:solidFill>
          <a:latin typeface="Arial" charset="0"/>
          <a:ea typeface="ＭＳ Ｐゴシック" charset="0"/>
        </a:defRPr>
      </a:lvl5pPr>
      <a:lvl6pPr marL="609468" algn="l" defTabSz="912086" rtl="0" eaLnBrk="1" fontAlgn="base" hangingPunct="1">
        <a:lnSpc>
          <a:spcPct val="80000"/>
        </a:lnSpc>
        <a:spcBef>
          <a:spcPct val="0"/>
        </a:spcBef>
        <a:spcAft>
          <a:spcPct val="0"/>
        </a:spcAft>
        <a:defRPr sz="4300">
          <a:solidFill>
            <a:srgbClr val="676767"/>
          </a:solidFill>
          <a:latin typeface="Arial" charset="0"/>
          <a:ea typeface="ＭＳ Ｐゴシック" charset="0"/>
        </a:defRPr>
      </a:lvl6pPr>
      <a:lvl7pPr marL="1218936" algn="l" defTabSz="912086" rtl="0" eaLnBrk="1" fontAlgn="base" hangingPunct="1">
        <a:lnSpc>
          <a:spcPct val="80000"/>
        </a:lnSpc>
        <a:spcBef>
          <a:spcPct val="0"/>
        </a:spcBef>
        <a:spcAft>
          <a:spcPct val="0"/>
        </a:spcAft>
        <a:defRPr sz="4300">
          <a:solidFill>
            <a:srgbClr val="676767"/>
          </a:solidFill>
          <a:latin typeface="Arial" charset="0"/>
          <a:ea typeface="ＭＳ Ｐゴシック" charset="0"/>
        </a:defRPr>
      </a:lvl7pPr>
      <a:lvl8pPr marL="1828404" algn="l" defTabSz="912086" rtl="0" eaLnBrk="1" fontAlgn="base" hangingPunct="1">
        <a:lnSpc>
          <a:spcPct val="80000"/>
        </a:lnSpc>
        <a:spcBef>
          <a:spcPct val="0"/>
        </a:spcBef>
        <a:spcAft>
          <a:spcPct val="0"/>
        </a:spcAft>
        <a:defRPr sz="4300">
          <a:solidFill>
            <a:srgbClr val="676767"/>
          </a:solidFill>
          <a:latin typeface="Arial" charset="0"/>
          <a:ea typeface="ＭＳ Ｐゴシック" charset="0"/>
        </a:defRPr>
      </a:lvl8pPr>
      <a:lvl9pPr marL="2437872" algn="l" defTabSz="912086" rtl="0" eaLnBrk="1" fontAlgn="base" hangingPunct="1">
        <a:lnSpc>
          <a:spcPct val="80000"/>
        </a:lnSpc>
        <a:spcBef>
          <a:spcPct val="0"/>
        </a:spcBef>
        <a:spcAft>
          <a:spcPct val="0"/>
        </a:spcAft>
        <a:defRPr sz="4300">
          <a:solidFill>
            <a:srgbClr val="676767"/>
          </a:solidFill>
          <a:latin typeface="Arial" charset="0"/>
          <a:ea typeface="ＭＳ Ｐゴシック" charset="0"/>
        </a:defRPr>
      </a:lvl9pPr>
    </p:titleStyle>
    <p:bodyStyle>
      <a:lvl1pPr marL="226435" indent="-226435" algn="l" defTabSz="912086" rtl="0" eaLnBrk="1" fontAlgn="base" hangingPunct="1">
        <a:lnSpc>
          <a:spcPct val="95000"/>
        </a:lnSpc>
        <a:spcBef>
          <a:spcPts val="1433"/>
        </a:spcBef>
        <a:spcAft>
          <a:spcPct val="0"/>
        </a:spcAft>
        <a:buClr>
          <a:schemeClr val="tx2"/>
        </a:buClr>
        <a:buSzPct val="90000"/>
        <a:buFont typeface="Arial" charset="0"/>
        <a:buChar char="•"/>
        <a:defRPr lang="en-US" sz="2000" kern="1200" dirty="0">
          <a:solidFill>
            <a:schemeClr val="tx1"/>
          </a:solidFill>
          <a:latin typeface="+mn-lt"/>
          <a:ea typeface="ＭＳ Ｐゴシック" charset="0"/>
          <a:cs typeface="CiscoSans"/>
        </a:defRPr>
      </a:lvl1pPr>
      <a:lvl2pPr marL="478263" indent="-287804" algn="l" defTabSz="912086" rtl="0" eaLnBrk="1" fontAlgn="base" hangingPunct="1">
        <a:lnSpc>
          <a:spcPct val="95000"/>
        </a:lnSpc>
        <a:spcBef>
          <a:spcPts val="800"/>
        </a:spcBef>
        <a:spcAft>
          <a:spcPct val="0"/>
        </a:spcAft>
        <a:buClr>
          <a:schemeClr val="tx2"/>
        </a:buClr>
        <a:buFont typeface="Arial" charset="0"/>
        <a:buChar char="•"/>
        <a:defRPr lang="en-US" sz="1900" kern="1200" dirty="0">
          <a:solidFill>
            <a:schemeClr val="tx1"/>
          </a:solidFill>
          <a:latin typeface="+mn-lt"/>
          <a:ea typeface="ＭＳ Ｐゴシック" charset="0"/>
          <a:cs typeface="CiscoSans"/>
        </a:defRPr>
      </a:lvl2pPr>
      <a:lvl3pPr marL="575609" indent="-226435" algn="l" defTabSz="912086" rtl="0" eaLnBrk="1" fontAlgn="base" hangingPunct="1">
        <a:lnSpc>
          <a:spcPct val="95000"/>
        </a:lnSpc>
        <a:spcBef>
          <a:spcPts val="833"/>
        </a:spcBef>
        <a:spcAft>
          <a:spcPct val="0"/>
        </a:spcAft>
        <a:buFont typeface="Arial" charset="0"/>
        <a:buChar char="•"/>
        <a:defRPr lang="en-US" sz="1600" kern="1200" dirty="0">
          <a:solidFill>
            <a:schemeClr val="tx1"/>
          </a:solidFill>
          <a:latin typeface="+mn-lt"/>
          <a:ea typeface="ＭＳ Ｐゴシック" charset="0"/>
          <a:cs typeface="CiscoSans"/>
        </a:defRPr>
      </a:lvl3pPr>
      <a:lvl4pPr marL="670839" indent="-226435" algn="l" defTabSz="912086" rtl="0" eaLnBrk="1" fontAlgn="base" hangingPunct="1">
        <a:lnSpc>
          <a:spcPct val="95000"/>
        </a:lnSpc>
        <a:spcBef>
          <a:spcPts val="833"/>
        </a:spcBef>
        <a:spcAft>
          <a:spcPct val="0"/>
        </a:spcAft>
        <a:buFont typeface="Arial" charset="0"/>
        <a:buChar char="•"/>
        <a:defRPr lang="en-US" sz="1500" kern="1200" dirty="0">
          <a:solidFill>
            <a:schemeClr val="tx1"/>
          </a:solidFill>
          <a:latin typeface="+mn-lt"/>
          <a:ea typeface="ＭＳ Ｐゴシック" charset="0"/>
          <a:cs typeface="CiscoSans"/>
        </a:defRPr>
      </a:lvl4pPr>
      <a:lvl5pPr marL="766067" indent="-226435" algn="l" defTabSz="912086" rtl="0" eaLnBrk="1" fontAlgn="base" hangingPunct="1">
        <a:lnSpc>
          <a:spcPct val="95000"/>
        </a:lnSpc>
        <a:spcBef>
          <a:spcPts val="833"/>
        </a:spcBef>
        <a:spcAft>
          <a:spcPct val="0"/>
        </a:spcAft>
        <a:buFont typeface="Arial" charset="0"/>
        <a:buChar char="•"/>
        <a:defRPr lang="en-US" sz="1500" kern="1200" dirty="0">
          <a:solidFill>
            <a:schemeClr val="tx1"/>
          </a:solidFill>
          <a:latin typeface="+mn-lt"/>
          <a:ea typeface="ＭＳ Ｐゴシック" charset="0"/>
          <a:cs typeface="CiscoSans"/>
        </a:defRPr>
      </a:lvl5pPr>
      <a:lvl6pPr marL="1151558" indent="-228544" algn="l" defTabSz="914171" rtl="0" eaLnBrk="1" latinLnBrk="0" hangingPunct="1">
        <a:spcBef>
          <a:spcPts val="800"/>
        </a:spcBef>
        <a:buFont typeface="Arial" pitchFamily="34" charset="0"/>
        <a:buChar char="•"/>
        <a:defRPr sz="1200" kern="1200" baseline="0">
          <a:solidFill>
            <a:schemeClr val="tx1"/>
          </a:solidFill>
          <a:latin typeface="+mn-lt"/>
          <a:ea typeface="+mn-ea"/>
          <a:cs typeface="+mn-cs"/>
        </a:defRPr>
      </a:lvl6pPr>
      <a:lvl7pPr marL="1247522" indent="-228513" algn="l" defTabSz="914171" rtl="0" eaLnBrk="1" latinLnBrk="0" hangingPunct="1">
        <a:spcBef>
          <a:spcPts val="800"/>
        </a:spcBef>
        <a:buFont typeface="Arial" pitchFamily="34" charset="0"/>
        <a:buChar char="•"/>
        <a:defRPr sz="1100" kern="1200" baseline="0">
          <a:solidFill>
            <a:schemeClr val="tx1"/>
          </a:solidFill>
          <a:latin typeface="+mn-lt"/>
          <a:ea typeface="+mn-ea"/>
          <a:cs typeface="+mn-cs"/>
        </a:defRPr>
      </a:lvl7pPr>
      <a:lvl8pPr marL="3199600" indent="0" algn="l" defTabSz="914171" rtl="0" eaLnBrk="1" latinLnBrk="0" hangingPunct="1">
        <a:spcBef>
          <a:spcPct val="20000"/>
        </a:spcBef>
        <a:buFont typeface="Arial" pitchFamily="34" charset="0"/>
        <a:buNone/>
        <a:defRPr sz="2000" kern="1200">
          <a:solidFill>
            <a:schemeClr val="tx1"/>
          </a:solidFill>
          <a:latin typeface="+mn-lt"/>
          <a:ea typeface="+mn-ea"/>
          <a:cs typeface="+mn-cs"/>
        </a:defRPr>
      </a:lvl8pPr>
      <a:lvl9pPr marL="3885229" indent="-228544" algn="l" defTabSz="914171"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71" rtl="0" eaLnBrk="1" latinLnBrk="0" hangingPunct="1">
        <a:defRPr sz="1900" kern="1200">
          <a:solidFill>
            <a:schemeClr val="tx1"/>
          </a:solidFill>
          <a:latin typeface="+mn-lt"/>
          <a:ea typeface="+mn-ea"/>
          <a:cs typeface="+mn-cs"/>
        </a:defRPr>
      </a:lvl1pPr>
      <a:lvl2pPr marL="457081" algn="l" defTabSz="914171" rtl="0" eaLnBrk="1" latinLnBrk="0" hangingPunct="1">
        <a:defRPr sz="1900" kern="1200">
          <a:solidFill>
            <a:schemeClr val="tx1"/>
          </a:solidFill>
          <a:latin typeface="+mn-lt"/>
          <a:ea typeface="+mn-ea"/>
          <a:cs typeface="+mn-cs"/>
        </a:defRPr>
      </a:lvl2pPr>
      <a:lvl3pPr marL="914171" algn="l" defTabSz="914171" rtl="0" eaLnBrk="1" latinLnBrk="0" hangingPunct="1">
        <a:defRPr sz="1900" kern="1200">
          <a:solidFill>
            <a:schemeClr val="tx1"/>
          </a:solidFill>
          <a:latin typeface="+mn-lt"/>
          <a:ea typeface="+mn-ea"/>
          <a:cs typeface="+mn-cs"/>
        </a:defRPr>
      </a:lvl3pPr>
      <a:lvl4pPr marL="1371256" algn="l" defTabSz="914171" rtl="0" eaLnBrk="1" latinLnBrk="0" hangingPunct="1">
        <a:defRPr sz="1900" kern="1200">
          <a:solidFill>
            <a:schemeClr val="tx1"/>
          </a:solidFill>
          <a:latin typeface="+mn-lt"/>
          <a:ea typeface="+mn-ea"/>
          <a:cs typeface="+mn-cs"/>
        </a:defRPr>
      </a:lvl4pPr>
      <a:lvl5pPr marL="1828344" algn="l" defTabSz="914171" rtl="0" eaLnBrk="1" latinLnBrk="0" hangingPunct="1">
        <a:defRPr sz="1900" kern="1200">
          <a:solidFill>
            <a:schemeClr val="tx1"/>
          </a:solidFill>
          <a:latin typeface="+mn-lt"/>
          <a:ea typeface="+mn-ea"/>
          <a:cs typeface="+mn-cs"/>
        </a:defRPr>
      </a:lvl5pPr>
      <a:lvl6pPr marL="2285425" algn="l" defTabSz="914171" rtl="0" eaLnBrk="1" latinLnBrk="0" hangingPunct="1">
        <a:defRPr sz="1900" kern="1200">
          <a:solidFill>
            <a:schemeClr val="tx1"/>
          </a:solidFill>
          <a:latin typeface="+mn-lt"/>
          <a:ea typeface="+mn-ea"/>
          <a:cs typeface="+mn-cs"/>
        </a:defRPr>
      </a:lvl6pPr>
      <a:lvl7pPr marL="2742515" algn="l" defTabSz="914171" rtl="0" eaLnBrk="1" latinLnBrk="0" hangingPunct="1">
        <a:defRPr sz="1900" kern="1200">
          <a:solidFill>
            <a:schemeClr val="tx1"/>
          </a:solidFill>
          <a:latin typeface="+mn-lt"/>
          <a:ea typeface="+mn-ea"/>
          <a:cs typeface="+mn-cs"/>
        </a:defRPr>
      </a:lvl7pPr>
      <a:lvl8pPr marL="3199600" algn="l" defTabSz="914171" rtl="0" eaLnBrk="1" latinLnBrk="0" hangingPunct="1">
        <a:defRPr sz="1900" kern="1200">
          <a:solidFill>
            <a:schemeClr val="tx1"/>
          </a:solidFill>
          <a:latin typeface="+mn-lt"/>
          <a:ea typeface="+mn-ea"/>
          <a:cs typeface="+mn-cs"/>
        </a:defRPr>
      </a:lvl8pPr>
      <a:lvl9pPr marL="3656688" algn="l" defTabSz="914171"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7.xml"/><Relationship Id="rId3"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7.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emf"/><Relationship Id="rId5" Type="http://schemas.openxmlformats.org/officeDocument/2006/relationships/image" Target="../media/image11.emf"/><Relationship Id="rId1" Type="http://schemas.openxmlformats.org/officeDocument/2006/relationships/slideLayout" Target="../slideLayouts/slideLayout4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1" Type="http://schemas.openxmlformats.org/officeDocument/2006/relationships/slideLayout" Target="../slideLayouts/slideLayout48.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4" Type="http://schemas.openxmlformats.org/officeDocument/2006/relationships/image" Target="../media/image17.jpeg"/><Relationship Id="rId5" Type="http://schemas.openxmlformats.org/officeDocument/2006/relationships/image" Target="../media/image18.png"/><Relationship Id="rId1" Type="http://schemas.openxmlformats.org/officeDocument/2006/relationships/slideLayout" Target="../slideLayouts/slideLayout48.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262749"/>
            </a:gs>
            <a:gs pos="100000">
              <a:srgbClr val="32BEBD"/>
            </a:gs>
          </a:gsLst>
          <a:lin ang="0" scaled="0"/>
        </a:gradFill>
        <a:effectLst/>
      </p:bgPr>
    </p:bg>
    <p:spTree>
      <p:nvGrpSpPr>
        <p:cNvPr id="1" name=""/>
        <p:cNvGrpSpPr/>
        <p:nvPr/>
      </p:nvGrpSpPr>
      <p:grpSpPr>
        <a:xfrm>
          <a:off x="0" y="0"/>
          <a:ext cx="0" cy="0"/>
          <a:chOff x="0" y="0"/>
          <a:chExt cx="0" cy="0"/>
        </a:xfrm>
      </p:grpSpPr>
      <p:sp>
        <p:nvSpPr>
          <p:cNvPr id="10" name="Subtitle 9"/>
          <p:cNvSpPr>
            <a:spLocks noGrp="1"/>
          </p:cNvSpPr>
          <p:nvPr>
            <p:ph type="subTitle" idx="1"/>
          </p:nvPr>
        </p:nvSpPr>
        <p:spPr/>
        <p:txBody>
          <a:bodyPr/>
          <a:lstStyle/>
          <a:p>
            <a:r>
              <a:rPr lang="en-US" dirty="0" smtClean="0"/>
              <a:t>Pradeep Kathail</a:t>
            </a:r>
            <a:endParaRPr lang="en-US" dirty="0"/>
          </a:p>
        </p:txBody>
      </p:sp>
      <p:sp>
        <p:nvSpPr>
          <p:cNvPr id="6" name="Text Placeholder 5"/>
          <p:cNvSpPr>
            <a:spLocks noGrp="1"/>
          </p:cNvSpPr>
          <p:nvPr>
            <p:ph type="body" sz="quarter" idx="10"/>
          </p:nvPr>
        </p:nvSpPr>
        <p:spPr/>
        <p:txBody>
          <a:bodyPr/>
          <a:lstStyle/>
          <a:p>
            <a:r>
              <a:rPr lang="en-US" dirty="0" smtClean="0"/>
              <a:t>Chief Software Architect</a:t>
            </a:r>
          </a:p>
          <a:p>
            <a:r>
              <a:rPr lang="en-US" dirty="0" err="1" smtClean="0"/>
              <a:t>pkathail@cisco.com</a:t>
            </a:r>
            <a:endParaRPr lang="en-US" dirty="0"/>
          </a:p>
        </p:txBody>
      </p:sp>
      <p:sp>
        <p:nvSpPr>
          <p:cNvPr id="11" name="Text Placeholder 10"/>
          <p:cNvSpPr>
            <a:spLocks noGrp="1"/>
          </p:cNvSpPr>
          <p:nvPr>
            <p:ph type="body" sz="quarter" idx="11"/>
          </p:nvPr>
        </p:nvSpPr>
        <p:spPr/>
        <p:txBody>
          <a:bodyPr/>
          <a:lstStyle/>
          <a:p>
            <a:r>
              <a:rPr lang="en-US" dirty="0" smtClean="0"/>
              <a:t>November 8, 2017</a:t>
            </a:r>
            <a:endParaRPr lang="en-US" dirty="0"/>
          </a:p>
        </p:txBody>
      </p:sp>
      <p:pic>
        <p:nvPicPr>
          <p:cNvPr id="7" name="Picture 6" descr="connect.png"/>
          <p:cNvPicPr>
            <a:picLocks noChangeAspect="1"/>
          </p:cNvPicPr>
          <p:nvPr/>
        </p:nvPicPr>
        <p:blipFill>
          <a:blip r:embed="rId3" cstate="screen">
            <a:alphaModFix amt="30000"/>
            <a:extLst>
              <a:ext uri="{28A0092B-C50C-407E-A947-70E740481C1C}">
                <a14:useLocalDpi xmlns:a14="http://schemas.microsoft.com/office/drawing/2010/main"/>
              </a:ext>
            </a:extLst>
          </a:blip>
          <a:stretch>
            <a:fillRect/>
          </a:stretch>
        </p:blipFill>
        <p:spPr>
          <a:xfrm flipH="1">
            <a:off x="1574301" y="-508008"/>
            <a:ext cx="6887733" cy="3391655"/>
          </a:xfrm>
          <a:prstGeom prst="rect">
            <a:avLst/>
          </a:prstGeom>
        </p:spPr>
      </p:pic>
      <p:sp>
        <p:nvSpPr>
          <p:cNvPr id="3" name="Title 2"/>
          <p:cNvSpPr>
            <a:spLocks noGrp="1"/>
          </p:cNvSpPr>
          <p:nvPr>
            <p:ph type="ctrTitle"/>
          </p:nvPr>
        </p:nvSpPr>
        <p:spPr>
          <a:xfrm>
            <a:off x="587330" y="2018371"/>
            <a:ext cx="11066075" cy="2083620"/>
          </a:xfrm>
        </p:spPr>
        <p:txBody>
          <a:bodyPr/>
          <a:lstStyle/>
          <a:p>
            <a:pPr algn="ctr"/>
            <a:r>
              <a:rPr lang="en-US" dirty="0" smtClean="0"/>
              <a:t>IETF Standardization Strategy</a:t>
            </a:r>
            <a:br>
              <a:rPr lang="en-US" dirty="0" smtClean="0"/>
            </a:br>
            <a:r>
              <a:rPr lang="en-US" smtClean="0"/>
              <a:t>Cisco Approach</a:t>
            </a:r>
            <a:endParaRPr lang="en-US" dirty="0"/>
          </a:p>
        </p:txBody>
      </p:sp>
    </p:spTree>
    <p:extLst>
      <p:ext uri="{BB962C8B-B14F-4D97-AF65-F5344CB8AC3E}">
        <p14:creationId xmlns:p14="http://schemas.microsoft.com/office/powerpoint/2010/main" val="1449623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p:cNvSpPr txBox="1">
            <a:spLocks/>
          </p:cNvSpPr>
          <p:nvPr/>
        </p:nvSpPr>
        <p:spPr>
          <a:xfrm>
            <a:off x="354159" y="78824"/>
            <a:ext cx="11448185" cy="765504"/>
          </a:xfrm>
          <a:prstGeom prst="rect">
            <a:avLst/>
          </a:prstGeom>
        </p:spPr>
        <p:txBody>
          <a:bodyPr vert="horz" lIns="82282" tIns="45712" rIns="82282" bIns="45712" rtlCol="0" anchor="b" anchorCtr="0">
            <a:noAutofit/>
          </a:bodyPr>
          <a:lstStyle>
            <a:lvl1pPr algn="l" defTabSz="914270" rtl="0" eaLnBrk="1" latinLnBrk="0" hangingPunct="1">
              <a:lnSpc>
                <a:spcPct val="80000"/>
              </a:lnSpc>
              <a:spcBef>
                <a:spcPct val="0"/>
              </a:spcBef>
              <a:buNone/>
              <a:defRPr lang="en-US" sz="3600" b="0" kern="1200" spc="0" baseline="0" dirty="0">
                <a:gradFill>
                  <a:gsLst>
                    <a:gs pos="0">
                      <a:srgbClr val="00B2F0"/>
                    </a:gs>
                    <a:gs pos="44000">
                      <a:srgbClr val="40FFFE"/>
                    </a:gs>
                    <a:gs pos="100000">
                      <a:srgbClr val="96CA4B"/>
                    </a:gs>
                  </a:gsLst>
                  <a:lin ang="4800000" scaled="0"/>
                </a:gradFill>
                <a:latin typeface="+mj-lt"/>
                <a:ea typeface="+mj-ea"/>
                <a:cs typeface="+mj-cs"/>
              </a:defRPr>
            </a:lvl1pPr>
          </a:lstStyle>
          <a:p>
            <a:pPr defTabSz="914232"/>
            <a:r>
              <a:rPr lang="en-US" sz="4400" dirty="0">
                <a:solidFill>
                  <a:srgbClr val="FFFFFF"/>
                </a:solidFill>
                <a:latin typeface="Arial"/>
              </a:rPr>
              <a:t>From </a:t>
            </a:r>
            <a:r>
              <a:rPr lang="en-US" sz="4400" dirty="0" smtClean="0">
                <a:solidFill>
                  <a:srgbClr val="FFFFFF"/>
                </a:solidFill>
                <a:latin typeface="Arial"/>
              </a:rPr>
              <a:t>Running Code to </a:t>
            </a:r>
            <a:r>
              <a:rPr lang="en-US" sz="4400" dirty="0">
                <a:solidFill>
                  <a:srgbClr val="FFFFFF"/>
                </a:solidFill>
                <a:latin typeface="Arial"/>
              </a:rPr>
              <a:t>Industry </a:t>
            </a:r>
            <a:r>
              <a:rPr lang="en-US" sz="4400" dirty="0" smtClean="0">
                <a:solidFill>
                  <a:srgbClr val="FFFFFF"/>
                </a:solidFill>
                <a:latin typeface="Arial"/>
              </a:rPr>
              <a:t>Standards</a:t>
            </a:r>
            <a:r>
              <a:rPr lang="is-IS" sz="4400" dirty="0" smtClean="0">
                <a:solidFill>
                  <a:srgbClr val="FFFFFF"/>
                </a:solidFill>
                <a:latin typeface="Arial"/>
              </a:rPr>
              <a:t>….</a:t>
            </a:r>
            <a:endParaRPr lang="en-US" sz="4400" dirty="0">
              <a:solidFill>
                <a:srgbClr val="FFFFFF"/>
              </a:solidFill>
              <a:latin typeface="Arial"/>
            </a:endParaRPr>
          </a:p>
        </p:txBody>
      </p:sp>
      <p:pic>
        <p:nvPicPr>
          <p:cNvPr id="20" name="Picture 3"/>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61713" y="1058911"/>
            <a:ext cx="10487026" cy="5181600"/>
          </a:xfrm>
          <a:prstGeom prst="rect">
            <a:avLst/>
          </a:prstGeom>
          <a:noFill/>
          <a:ln>
            <a:noFill/>
          </a:ln>
          <a:effectLst/>
          <a:scene3d>
            <a:camera prst="orthographicFront"/>
            <a:lightRig rig="threePt" dir="t"/>
          </a:scene3d>
          <a:sp3d>
            <a:bevelT w="254000" h="127000" prst="riblet"/>
          </a:sp3d>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26717742"/>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99095" y="191993"/>
            <a:ext cx="11543628" cy="629187"/>
          </a:xfrm>
        </p:spPr>
        <p:txBody>
          <a:bodyPr/>
          <a:lstStyle/>
          <a:p>
            <a:r>
              <a:rPr lang="en-US" sz="3800" dirty="0" smtClean="0"/>
              <a:t>Many Vertical Specific SDOs / Industry Consortiums</a:t>
            </a:r>
            <a:endParaRPr lang="en-US" sz="3800" dirty="0"/>
          </a:p>
        </p:txBody>
      </p:sp>
      <p:pic>
        <p:nvPicPr>
          <p:cNvPr id="2" name="Picture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58952" y="946108"/>
            <a:ext cx="10625328" cy="5399828"/>
          </a:xfrm>
          <a:prstGeom prst="rect">
            <a:avLst/>
          </a:prstGeom>
        </p:spPr>
      </p:pic>
    </p:spTree>
    <p:extLst>
      <p:ext uri="{BB962C8B-B14F-4D97-AF65-F5344CB8AC3E}">
        <p14:creationId xmlns:p14="http://schemas.microsoft.com/office/powerpoint/2010/main" val="1623479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45399" y="332835"/>
            <a:ext cx="11543628" cy="1080331"/>
          </a:xfrm>
        </p:spPr>
        <p:txBody>
          <a:bodyPr/>
          <a:lstStyle/>
          <a:p>
            <a:r>
              <a:rPr lang="en-US" sz="6000" dirty="0" smtClean="0"/>
              <a:t>And Don’t Forget..</a:t>
            </a:r>
            <a:endParaRPr lang="en-US" sz="6000" dirty="0"/>
          </a:p>
        </p:txBody>
      </p:sp>
      <p:sp>
        <p:nvSpPr>
          <p:cNvPr id="2" name="TextBox 1"/>
          <p:cNvSpPr txBox="1"/>
          <p:nvPr/>
        </p:nvSpPr>
        <p:spPr>
          <a:xfrm>
            <a:off x="0" y="2521842"/>
            <a:ext cx="12188825" cy="1967031"/>
          </a:xfrm>
          <a:prstGeom prst="rect">
            <a:avLst/>
          </a:prstGeom>
          <a:solidFill>
            <a:schemeClr val="bg1"/>
          </a:solidFill>
        </p:spPr>
        <p:txBody>
          <a:bodyPr wrap="none" rtlCol="0" anchor="ctr" anchorCtr="0">
            <a:noAutofit/>
          </a:bodyPr>
          <a:lstStyle/>
          <a:p>
            <a:pPr algn="ctr"/>
            <a:r>
              <a:rPr lang="en-US" sz="11500" dirty="0" smtClean="0"/>
              <a:t>Open Source</a:t>
            </a:r>
            <a:endParaRPr lang="en-US" sz="11500" dirty="0"/>
          </a:p>
        </p:txBody>
      </p:sp>
    </p:spTree>
    <p:extLst>
      <p:ext uri="{BB962C8B-B14F-4D97-AF65-F5344CB8AC3E}">
        <p14:creationId xmlns:p14="http://schemas.microsoft.com/office/powerpoint/2010/main" val="201395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45399" y="320960"/>
            <a:ext cx="11543628" cy="842822"/>
          </a:xfrm>
        </p:spPr>
        <p:txBody>
          <a:bodyPr/>
          <a:lstStyle/>
          <a:p>
            <a:r>
              <a:rPr lang="en-US" sz="6000" dirty="0" smtClean="0"/>
              <a:t>Where to Start?</a:t>
            </a:r>
            <a:endParaRPr lang="en-US" sz="6000" dirty="0"/>
          </a:p>
        </p:txBody>
      </p:sp>
      <p:sp>
        <p:nvSpPr>
          <p:cNvPr id="2" name="TextBox 1"/>
          <p:cNvSpPr txBox="1"/>
          <p:nvPr/>
        </p:nvSpPr>
        <p:spPr>
          <a:xfrm>
            <a:off x="0" y="2026031"/>
            <a:ext cx="12188825" cy="3785652"/>
          </a:xfrm>
          <a:prstGeom prst="rect">
            <a:avLst/>
          </a:prstGeom>
          <a:noFill/>
        </p:spPr>
        <p:txBody>
          <a:bodyPr wrap="square" rtlCol="0" anchor="ctr" anchorCtr="0">
            <a:noAutofit/>
          </a:bodyPr>
          <a:lstStyle/>
          <a:p>
            <a:pPr marL="687388" indent="-687388">
              <a:spcAft>
                <a:spcPts val="600"/>
              </a:spcAft>
              <a:buFont typeface="Arial" charset="0"/>
              <a:buChar char="•"/>
            </a:pPr>
            <a:r>
              <a:rPr lang="en-US" sz="3600" dirty="0" smtClean="0">
                <a:solidFill>
                  <a:schemeClr val="bg1"/>
                </a:solidFill>
              </a:rPr>
              <a:t>Identify &amp; Validate a problem that needs to be solved</a:t>
            </a:r>
          </a:p>
          <a:p>
            <a:pPr marL="687388" indent="-687388">
              <a:spcAft>
                <a:spcPts val="600"/>
              </a:spcAft>
              <a:buFont typeface="Arial" charset="0"/>
              <a:buChar char="•"/>
            </a:pPr>
            <a:r>
              <a:rPr lang="en-US" sz="3600" dirty="0" smtClean="0">
                <a:solidFill>
                  <a:schemeClr val="bg1"/>
                </a:solidFill>
              </a:rPr>
              <a:t>Subscribe </a:t>
            </a:r>
            <a:r>
              <a:rPr lang="en-US" sz="3600" dirty="0">
                <a:solidFill>
                  <a:schemeClr val="bg1"/>
                </a:solidFill>
              </a:rPr>
              <a:t>to the </a:t>
            </a:r>
            <a:r>
              <a:rPr lang="en-US" sz="3600" dirty="0" smtClean="0">
                <a:solidFill>
                  <a:schemeClr val="bg1"/>
                </a:solidFill>
              </a:rPr>
              <a:t>relevant (WG) </a:t>
            </a:r>
            <a:r>
              <a:rPr lang="en-US" sz="3600" dirty="0">
                <a:solidFill>
                  <a:schemeClr val="bg1"/>
                </a:solidFill>
              </a:rPr>
              <a:t>mailing list</a:t>
            </a:r>
          </a:p>
          <a:p>
            <a:pPr marL="687388" indent="-687388">
              <a:spcAft>
                <a:spcPts val="600"/>
              </a:spcAft>
              <a:buFont typeface="Arial" charset="0"/>
              <a:buChar char="•"/>
            </a:pPr>
            <a:r>
              <a:rPr lang="en-US" sz="3600" dirty="0">
                <a:solidFill>
                  <a:schemeClr val="bg1"/>
                </a:solidFill>
              </a:rPr>
              <a:t>Follow the topics of interest</a:t>
            </a:r>
          </a:p>
          <a:p>
            <a:pPr marL="687388" indent="-687388">
              <a:spcAft>
                <a:spcPts val="600"/>
              </a:spcAft>
              <a:buFont typeface="Arial" charset="0"/>
              <a:buChar char="•"/>
            </a:pPr>
            <a:r>
              <a:rPr lang="en-US" sz="3600" dirty="0" smtClean="0">
                <a:solidFill>
                  <a:schemeClr val="bg1"/>
                </a:solidFill>
              </a:rPr>
              <a:t>Identify </a:t>
            </a:r>
            <a:r>
              <a:rPr lang="en-US" sz="3600" dirty="0">
                <a:solidFill>
                  <a:schemeClr val="bg1"/>
                </a:solidFill>
              </a:rPr>
              <a:t>key contributors in </a:t>
            </a:r>
            <a:r>
              <a:rPr lang="en-US" sz="3600" dirty="0" smtClean="0">
                <a:solidFill>
                  <a:schemeClr val="bg1"/>
                </a:solidFill>
              </a:rPr>
              <a:t>the interested area &amp; WG</a:t>
            </a:r>
            <a:endParaRPr lang="en-US" sz="3600" dirty="0">
              <a:solidFill>
                <a:schemeClr val="bg1"/>
              </a:solidFill>
            </a:endParaRPr>
          </a:p>
          <a:p>
            <a:pPr marL="687388" indent="-687388">
              <a:buFont typeface="Arial" charset="0"/>
              <a:buChar char="•"/>
            </a:pPr>
            <a:r>
              <a:rPr lang="en-US" sz="3600" dirty="0">
                <a:solidFill>
                  <a:schemeClr val="bg1"/>
                </a:solidFill>
              </a:rPr>
              <a:t>Work with them to solve the identified problem and publish a draft </a:t>
            </a:r>
          </a:p>
        </p:txBody>
      </p:sp>
    </p:spTree>
    <p:extLst>
      <p:ext uri="{BB962C8B-B14F-4D97-AF65-F5344CB8AC3E}">
        <p14:creationId xmlns:p14="http://schemas.microsoft.com/office/powerpoint/2010/main" val="2084288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24759" y="3419609"/>
            <a:ext cx="12188825" cy="0"/>
          </a:xfrm>
          <a:prstGeom prst="line">
            <a:avLst/>
          </a:prstGeom>
          <a:ln w="3810000">
            <a:gradFill>
              <a:gsLst>
                <a:gs pos="0">
                  <a:srgbClr val="23324F">
                    <a:alpha val="50000"/>
                  </a:srgbClr>
                </a:gs>
                <a:gs pos="100000">
                  <a:schemeClr val="accent6">
                    <a:alpha val="5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2" name="Title 1"/>
          <p:cNvSpPr txBox="1">
            <a:spLocks/>
          </p:cNvSpPr>
          <p:nvPr/>
        </p:nvSpPr>
        <p:spPr>
          <a:xfrm>
            <a:off x="0" y="2163233"/>
            <a:ext cx="12188781" cy="1256376"/>
          </a:xfrm>
          <a:prstGeom prst="rect">
            <a:avLst/>
          </a:prstGeom>
        </p:spPr>
        <p:txBody>
          <a:bodyPr vert="horz" lIns="109705" tIns="60947" rIns="109705" bIns="60947" rtlCol="0" anchor="ctr" anchorCtr="0">
            <a:noAutofit/>
          </a:bodyPr>
          <a:lstStyle>
            <a:lvl1pPr marL="0" algn="l" defTabSz="457200" rtl="0" eaLnBrk="1" latinLnBrk="0" hangingPunct="1">
              <a:lnSpc>
                <a:spcPct val="80000"/>
              </a:lnSpc>
              <a:spcBef>
                <a:spcPct val="0"/>
              </a:spcBef>
              <a:buNone/>
              <a:defRPr lang="en-US" sz="4000" b="0" kern="1200" spc="-100" baseline="0" dirty="0">
                <a:gradFill flip="none" rotWithShape="1">
                  <a:gsLst>
                    <a:gs pos="0">
                      <a:schemeClr val="tx1"/>
                    </a:gs>
                    <a:gs pos="100000">
                      <a:schemeClr val="accent5"/>
                    </a:gs>
                  </a:gsLst>
                  <a:lin ang="0" scaled="1"/>
                  <a:tileRect/>
                </a:gradFill>
                <a:latin typeface="CiscoSansTT ExtraLight"/>
                <a:ea typeface="+mn-ea"/>
                <a:cs typeface="+mj-cs"/>
              </a:defRPr>
            </a:lvl1pPr>
          </a:lstStyle>
          <a:p>
            <a:pPr algn="ctr"/>
            <a:r>
              <a:rPr lang="en-US" sz="6700" spc="0" dirty="0">
                <a:solidFill>
                  <a:srgbClr val="FFFFFF"/>
                </a:solidFill>
                <a:latin typeface="+mj-lt"/>
                <a:cs typeface="Arial"/>
              </a:rPr>
              <a:t>The Internet </a:t>
            </a:r>
            <a:r>
              <a:rPr lang="en-US" sz="6700" spc="0" smtClean="0">
                <a:solidFill>
                  <a:srgbClr val="FFFFFF"/>
                </a:solidFill>
                <a:latin typeface="+mj-lt"/>
                <a:cs typeface="Arial"/>
              </a:rPr>
              <a:t>just restarted</a:t>
            </a:r>
            <a:endParaRPr lang="en-US" sz="6700" spc="0" dirty="0">
              <a:solidFill>
                <a:srgbClr val="FFFFFF"/>
              </a:solidFill>
              <a:latin typeface="+mj-lt"/>
              <a:cs typeface="Arial"/>
            </a:endParaRPr>
          </a:p>
        </p:txBody>
      </p:sp>
      <p:sp>
        <p:nvSpPr>
          <p:cNvPr id="19" name="TextBox 18"/>
          <p:cNvSpPr txBox="1"/>
          <p:nvPr/>
        </p:nvSpPr>
        <p:spPr>
          <a:xfrm>
            <a:off x="0" y="3570902"/>
            <a:ext cx="12164066" cy="947926"/>
          </a:xfrm>
          <a:prstGeom prst="rect">
            <a:avLst/>
          </a:prstGeom>
          <a:noFill/>
        </p:spPr>
        <p:txBody>
          <a:bodyPr wrap="square" lIns="121893" tIns="60947" rIns="121893" bIns="60947" rtlCol="0">
            <a:spAutoFit/>
          </a:bodyPr>
          <a:lstStyle/>
          <a:p>
            <a:pPr algn="ctr">
              <a:lnSpc>
                <a:spcPct val="80000"/>
              </a:lnSpc>
              <a:spcBef>
                <a:spcPct val="0"/>
              </a:spcBef>
            </a:pPr>
            <a:r>
              <a:rPr lang="en-US" sz="6700" b="1" dirty="0" smtClean="0">
                <a:solidFill>
                  <a:srgbClr val="FFFFFF"/>
                </a:solidFill>
                <a:latin typeface="+mj-lt"/>
                <a:cs typeface="Arial"/>
              </a:rPr>
              <a:t>Great Time </a:t>
            </a:r>
            <a:r>
              <a:rPr lang="en-US" sz="6700" b="1" smtClean="0">
                <a:solidFill>
                  <a:srgbClr val="FFFFFF"/>
                </a:solidFill>
                <a:latin typeface="+mj-lt"/>
                <a:cs typeface="Arial"/>
              </a:rPr>
              <a:t>to Get Involved</a:t>
            </a:r>
            <a:endParaRPr lang="en-US" sz="6700" b="1" dirty="0">
              <a:solidFill>
                <a:srgbClr val="FFFFFF"/>
              </a:solidFill>
              <a:latin typeface="+mj-lt"/>
              <a:cs typeface="Arial"/>
            </a:endParaRPr>
          </a:p>
        </p:txBody>
      </p:sp>
    </p:spTree>
    <p:extLst>
      <p:ext uri="{BB962C8B-B14F-4D97-AF65-F5344CB8AC3E}">
        <p14:creationId xmlns:p14="http://schemas.microsoft.com/office/powerpoint/2010/main" val="613023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99798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ge result for Everything is invente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0010" y="348794"/>
            <a:ext cx="9078013" cy="5784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3880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45" y="3419609"/>
            <a:ext cx="12188825" cy="0"/>
          </a:xfrm>
          <a:prstGeom prst="line">
            <a:avLst/>
          </a:prstGeom>
          <a:ln w="3810000">
            <a:gradFill>
              <a:gsLst>
                <a:gs pos="0">
                  <a:srgbClr val="23324F">
                    <a:alpha val="50000"/>
                  </a:srgbClr>
                </a:gs>
                <a:gs pos="100000">
                  <a:schemeClr val="accent6">
                    <a:alpha val="5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2" name="Title 1"/>
          <p:cNvSpPr txBox="1">
            <a:spLocks/>
          </p:cNvSpPr>
          <p:nvPr/>
        </p:nvSpPr>
        <p:spPr>
          <a:xfrm>
            <a:off x="-2178752" y="2163233"/>
            <a:ext cx="9621912" cy="1701800"/>
          </a:xfrm>
          <a:prstGeom prst="rect">
            <a:avLst/>
          </a:prstGeom>
        </p:spPr>
        <p:txBody>
          <a:bodyPr vert="horz" lIns="109705" tIns="60947" rIns="109705" bIns="60947" rtlCol="0" anchor="ctr" anchorCtr="0">
            <a:noAutofit/>
          </a:bodyPr>
          <a:lstStyle>
            <a:lvl1pPr marL="0" algn="l" defTabSz="457200" rtl="0" eaLnBrk="1" latinLnBrk="0" hangingPunct="1">
              <a:lnSpc>
                <a:spcPct val="80000"/>
              </a:lnSpc>
              <a:spcBef>
                <a:spcPct val="0"/>
              </a:spcBef>
              <a:buNone/>
              <a:defRPr lang="en-US" sz="4000" b="0" kern="1200" spc="-100" baseline="0" dirty="0">
                <a:gradFill flip="none" rotWithShape="1">
                  <a:gsLst>
                    <a:gs pos="0">
                      <a:schemeClr val="tx1"/>
                    </a:gs>
                    <a:gs pos="100000">
                      <a:schemeClr val="accent5"/>
                    </a:gs>
                  </a:gsLst>
                  <a:lin ang="0" scaled="1"/>
                  <a:tileRect/>
                </a:gradFill>
                <a:latin typeface="CiscoSansTT ExtraLight"/>
                <a:ea typeface="+mn-ea"/>
                <a:cs typeface="+mj-cs"/>
              </a:defRPr>
            </a:lvl1pPr>
          </a:lstStyle>
          <a:p>
            <a:r>
              <a:rPr lang="en-US" sz="6700" spc="0" dirty="0">
                <a:solidFill>
                  <a:srgbClr val="FFFFFF"/>
                </a:solidFill>
                <a:latin typeface="+mj-lt"/>
                <a:cs typeface="Arial"/>
              </a:rPr>
              <a:t>The Internet is evolving.</a:t>
            </a:r>
          </a:p>
        </p:txBody>
      </p:sp>
      <p:sp>
        <p:nvSpPr>
          <p:cNvPr id="19" name="TextBox 18"/>
          <p:cNvSpPr txBox="1"/>
          <p:nvPr/>
        </p:nvSpPr>
        <p:spPr>
          <a:xfrm>
            <a:off x="12082173" y="3237268"/>
            <a:ext cx="6782265" cy="978045"/>
          </a:xfrm>
          <a:prstGeom prst="rect">
            <a:avLst/>
          </a:prstGeom>
          <a:noFill/>
        </p:spPr>
        <p:txBody>
          <a:bodyPr wrap="square" lIns="121893" tIns="60947" rIns="121893" bIns="60947" rtlCol="0">
            <a:spAutoFit/>
          </a:bodyPr>
          <a:lstStyle/>
          <a:p>
            <a:pPr>
              <a:lnSpc>
                <a:spcPct val="80000"/>
              </a:lnSpc>
              <a:spcBef>
                <a:spcPct val="0"/>
              </a:spcBef>
            </a:pPr>
            <a:r>
              <a:rPr lang="en-US" sz="6700" b="1" dirty="0">
                <a:solidFill>
                  <a:srgbClr val="FFFFFF"/>
                </a:solidFill>
                <a:latin typeface="+mj-lt"/>
                <a:cs typeface="Arial"/>
              </a:rPr>
              <a:t>FAST.</a:t>
            </a:r>
          </a:p>
        </p:txBody>
      </p:sp>
      <p:pic>
        <p:nvPicPr>
          <p:cNvPr id="5" name="Picture 4" descr="connect.png"/>
          <p:cNvPicPr>
            <a:picLocks noChangeAspect="1"/>
          </p:cNvPicPr>
          <p:nvPr/>
        </p:nvPicPr>
        <p:blipFill>
          <a:blip r:embed="rId3" cstate="screen">
            <a:alphaModFix amt="28000"/>
            <a:extLst>
              <a:ext uri="{28A0092B-C50C-407E-A947-70E740481C1C}">
                <a14:useLocalDpi xmlns:a14="http://schemas.microsoft.com/office/drawing/2010/main"/>
              </a:ext>
            </a:extLst>
          </a:blip>
          <a:stretch>
            <a:fillRect/>
          </a:stretch>
        </p:blipFill>
        <p:spPr>
          <a:xfrm flipH="1">
            <a:off x="4875530" y="651004"/>
            <a:ext cx="10825332" cy="5331989"/>
          </a:xfrm>
          <a:prstGeom prst="rect">
            <a:avLst/>
          </a:prstGeom>
        </p:spPr>
      </p:pic>
    </p:spTree>
    <p:extLst>
      <p:ext uri="{BB962C8B-B14F-4D97-AF65-F5344CB8AC3E}">
        <p14:creationId xmlns:p14="http://schemas.microsoft.com/office/powerpoint/2010/main" val="1492409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0" presetClass="path" presetSubtype="0" accel="50000" decel="50000" fill="hold" grpId="0" nodeType="withEffect">
                                  <p:stCondLst>
                                    <p:cond delay="0"/>
                                  </p:stCondLst>
                                  <p:childTnLst>
                                    <p:animMotion origin="layout" path="M -4.16667E-6 3.82716E-6 L 0.29254 -0.00309 " pathEditMode="relative" rAng="0" ptsTypes="AA">
                                      <p:cBhvr>
                                        <p:cTn id="9" dur="2000" fill="hold"/>
                                        <p:tgtEl>
                                          <p:spTgt spid="12"/>
                                        </p:tgtEl>
                                        <p:attrNameLst>
                                          <p:attrName>ppt_x</p:attrName>
                                          <p:attrName>ppt_y</p:attrName>
                                        </p:attrNameLst>
                                      </p:cBhvr>
                                      <p:rCtr x="14618" y="-154"/>
                                    </p:animMotion>
                                  </p:childTnLst>
                                </p:cTn>
                              </p:par>
                              <p:par>
                                <p:cTn id="10" presetID="0" presetClass="path" presetSubtype="0" accel="50000" decel="50000" fill="hold" grpId="0" nodeType="withEffect">
                                  <p:stCondLst>
                                    <p:cond delay="0"/>
                                  </p:stCondLst>
                                  <p:childTnLst>
                                    <p:animMotion origin="layout" path="M 0.06007 0.00741 L -0.87812 0.00741 " pathEditMode="relative" rAng="0" ptsTypes="AA">
                                      <p:cBhvr>
                                        <p:cTn id="11" dur="1700" fill="hold"/>
                                        <p:tgtEl>
                                          <p:spTgt spid="19"/>
                                        </p:tgtEl>
                                        <p:attrNameLst>
                                          <p:attrName>ppt_x</p:attrName>
                                          <p:attrName>ppt_y</p:attrName>
                                        </p:attrNameLst>
                                      </p:cBhvr>
                                      <p:rCtr x="-46910" y="0"/>
                                    </p:animMotion>
                                  </p:childTnLst>
                                </p:cTn>
                              </p:par>
                              <p:par>
                                <p:cTn id="12" presetID="10" presetClass="entr" presetSubtype="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7"/>
          <p:cNvSpPr>
            <a:spLocks/>
          </p:cNvSpPr>
          <p:nvPr/>
        </p:nvSpPr>
        <p:spPr bwMode="auto">
          <a:xfrm>
            <a:off x="3607360" y="3981697"/>
            <a:ext cx="1118269" cy="556963"/>
          </a:xfrm>
          <a:custGeom>
            <a:avLst/>
            <a:gdLst>
              <a:gd name="T0" fmla="*/ 620 w 620"/>
              <a:gd name="T1" fmla="*/ 129 h 358"/>
              <a:gd name="T2" fmla="*/ 393 w 620"/>
              <a:gd name="T3" fmla="*/ 0 h 358"/>
              <a:gd name="T4" fmla="*/ 111 w 620"/>
              <a:gd name="T5" fmla="*/ 162 h 358"/>
              <a:gd name="T6" fmla="*/ 0 w 620"/>
              <a:gd name="T7" fmla="*/ 96 h 358"/>
              <a:gd name="T8" fmla="*/ 0 w 620"/>
              <a:gd name="T9" fmla="*/ 358 h 358"/>
              <a:gd name="T10" fmla="*/ 452 w 620"/>
              <a:gd name="T11" fmla="*/ 358 h 358"/>
              <a:gd name="T12" fmla="*/ 338 w 620"/>
              <a:gd name="T13" fmla="*/ 292 h 358"/>
              <a:gd name="T14" fmla="*/ 620 w 620"/>
              <a:gd name="T15" fmla="*/ 129 h 3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358">
                <a:moveTo>
                  <a:pt x="620" y="129"/>
                </a:moveTo>
                <a:lnTo>
                  <a:pt x="393" y="0"/>
                </a:lnTo>
                <a:lnTo>
                  <a:pt x="111" y="162"/>
                </a:lnTo>
                <a:lnTo>
                  <a:pt x="0" y="96"/>
                </a:lnTo>
                <a:lnTo>
                  <a:pt x="0" y="358"/>
                </a:lnTo>
                <a:lnTo>
                  <a:pt x="452" y="358"/>
                </a:lnTo>
                <a:lnTo>
                  <a:pt x="338" y="292"/>
                </a:lnTo>
                <a:lnTo>
                  <a:pt x="620" y="12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121893" tIns="60947" rIns="121893" bIns="60947" numCol="1" anchor="t" anchorCtr="0" compatLnSpc="1">
            <a:prstTxWarp prst="textNoShape">
              <a:avLst/>
            </a:prstTxWarp>
          </a:bodyPr>
          <a:lstStyle/>
          <a:p>
            <a:endParaRPr lang="en-US" dirty="0">
              <a:solidFill>
                <a:srgbClr val="0096D6"/>
              </a:solidFill>
            </a:endParaRPr>
          </a:p>
        </p:txBody>
      </p:sp>
      <p:grpSp>
        <p:nvGrpSpPr>
          <p:cNvPr id="17" name="Group 16"/>
          <p:cNvGrpSpPr/>
          <p:nvPr/>
        </p:nvGrpSpPr>
        <p:grpSpPr>
          <a:xfrm>
            <a:off x="1805145" y="1341959"/>
            <a:ext cx="5645268" cy="1501937"/>
            <a:chOff x="1805145" y="1341959"/>
            <a:chExt cx="5645268" cy="1501937"/>
          </a:xfrm>
        </p:grpSpPr>
        <p:grpSp>
          <p:nvGrpSpPr>
            <p:cNvPr id="8" name="Group 7"/>
            <p:cNvGrpSpPr>
              <a:grpSpLocks noChangeAspect="1"/>
            </p:cNvGrpSpPr>
            <p:nvPr/>
          </p:nvGrpSpPr>
          <p:grpSpPr>
            <a:xfrm>
              <a:off x="1805145" y="1341959"/>
              <a:ext cx="1280160" cy="1280160"/>
              <a:chOff x="3473452" y="1514956"/>
              <a:chExt cx="1609601" cy="1609601"/>
            </a:xfrm>
          </p:grpSpPr>
          <p:grpSp>
            <p:nvGrpSpPr>
              <p:cNvPr id="14" name="Group 13"/>
              <p:cNvGrpSpPr/>
              <p:nvPr/>
            </p:nvGrpSpPr>
            <p:grpSpPr>
              <a:xfrm>
                <a:off x="3473452" y="1514956"/>
                <a:ext cx="1609601" cy="1609601"/>
                <a:chOff x="2165473" y="1166437"/>
                <a:chExt cx="1207515" cy="1207201"/>
              </a:xfrm>
            </p:grpSpPr>
            <p:sp>
              <p:nvSpPr>
                <p:cNvPr id="24" name="Oval 23"/>
                <p:cNvSpPr/>
                <p:nvPr/>
              </p:nvSpPr>
              <p:spPr>
                <a:xfrm>
                  <a:off x="2165473" y="1166437"/>
                  <a:ext cx="1207515" cy="1207201"/>
                </a:xfrm>
                <a:prstGeom prst="ellipse">
                  <a:avLst/>
                </a:prstGeom>
                <a:solidFill>
                  <a:schemeClr val="tx1"/>
                </a:solidFill>
                <a:ln w="5" cap="rnd">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solidFill>
                      <a:srgbClr val="0096D6"/>
                    </a:solidFill>
                  </a:endParaRPr>
                </a:p>
              </p:txBody>
            </p:sp>
            <p:sp>
              <p:nvSpPr>
                <p:cNvPr id="25" name="Oval 24"/>
                <p:cNvSpPr/>
                <p:nvPr/>
              </p:nvSpPr>
              <p:spPr>
                <a:xfrm>
                  <a:off x="2227000" y="1225048"/>
                  <a:ext cx="1090264" cy="1089981"/>
                </a:xfrm>
                <a:prstGeom prst="ellipse">
                  <a:avLst/>
                </a:prstGeom>
                <a:solidFill>
                  <a:srgbClr val="161B2E"/>
                </a:solidFill>
                <a:ln w="5" cap="rnd">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solidFill>
                      <a:srgbClr val="0096D6"/>
                    </a:solidFill>
                  </a:endParaRPr>
                </a:p>
              </p:txBody>
            </p:sp>
          </p:grpSp>
          <p:pic>
            <p:nvPicPr>
              <p:cNvPr id="2" name="Picture 1" descr="people.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835382" y="1964511"/>
                <a:ext cx="877823" cy="682752"/>
              </a:xfrm>
              <a:prstGeom prst="rect">
                <a:avLst/>
              </a:prstGeom>
            </p:spPr>
          </p:pic>
        </p:grpSp>
        <p:grpSp>
          <p:nvGrpSpPr>
            <p:cNvPr id="51" name="Group 50"/>
            <p:cNvGrpSpPr/>
            <p:nvPr/>
          </p:nvGrpSpPr>
          <p:grpSpPr>
            <a:xfrm>
              <a:off x="3661616" y="1346620"/>
              <a:ext cx="3788797" cy="1497276"/>
              <a:chOff x="476405" y="1314241"/>
              <a:chExt cx="1725474" cy="1122957"/>
            </a:xfrm>
          </p:grpSpPr>
          <p:sp>
            <p:nvSpPr>
              <p:cNvPr id="52" name="TextBox 51"/>
              <p:cNvSpPr txBox="1"/>
              <p:nvPr/>
            </p:nvSpPr>
            <p:spPr>
              <a:xfrm>
                <a:off x="476405" y="1314241"/>
                <a:ext cx="944806" cy="707886"/>
              </a:xfrm>
              <a:prstGeom prst="rect">
                <a:avLst/>
              </a:prstGeom>
              <a:noFill/>
            </p:spPr>
            <p:txBody>
              <a:bodyPr wrap="square" rtlCol="0">
                <a:spAutoFit/>
              </a:bodyPr>
              <a:lstStyle/>
              <a:p>
                <a:r>
                  <a:rPr lang="en-US" sz="5300" spc="-151" dirty="0">
                    <a:solidFill>
                      <a:srgbClr val="FFFFFF"/>
                    </a:solidFill>
                    <a:cs typeface="CiscoSansTT ExtraLight"/>
                  </a:rPr>
                  <a:t>39</a:t>
                </a:r>
              </a:p>
            </p:txBody>
          </p:sp>
          <p:sp>
            <p:nvSpPr>
              <p:cNvPr id="57" name="Rectangle 56"/>
              <p:cNvSpPr/>
              <p:nvPr/>
            </p:nvSpPr>
            <p:spPr>
              <a:xfrm>
                <a:off x="823443" y="1433801"/>
                <a:ext cx="563197" cy="496290"/>
              </a:xfrm>
              <a:prstGeom prst="rect">
                <a:avLst/>
              </a:prstGeom>
            </p:spPr>
            <p:txBody>
              <a:bodyPr wrap="square">
                <a:spAutoFit/>
              </a:bodyPr>
              <a:lstStyle/>
              <a:p>
                <a:r>
                  <a:rPr lang="en-US" sz="3700" dirty="0">
                    <a:solidFill>
                      <a:srgbClr val="FFFFFF"/>
                    </a:solidFill>
                    <a:cs typeface="CiscoSansTT ExtraLight"/>
                  </a:rPr>
                  <a:t>%</a:t>
                </a:r>
                <a:endParaRPr lang="en-US" sz="5900" dirty="0">
                  <a:solidFill>
                    <a:srgbClr val="FFFFFF"/>
                  </a:solidFill>
                  <a:cs typeface="CiscoSansTT ExtraLight"/>
                </a:endParaRPr>
              </a:p>
            </p:txBody>
          </p:sp>
          <p:sp>
            <p:nvSpPr>
              <p:cNvPr id="58" name="Rectangle 57"/>
              <p:cNvSpPr/>
              <p:nvPr/>
            </p:nvSpPr>
            <p:spPr>
              <a:xfrm>
                <a:off x="476406" y="1864734"/>
                <a:ext cx="1725473" cy="572464"/>
              </a:xfrm>
              <a:prstGeom prst="rect">
                <a:avLst/>
              </a:prstGeom>
            </p:spPr>
            <p:txBody>
              <a:bodyPr wrap="square">
                <a:spAutoFit/>
              </a:bodyPr>
              <a:lstStyle/>
              <a:p>
                <a:pPr>
                  <a:lnSpc>
                    <a:spcPct val="90000"/>
                  </a:lnSpc>
                </a:pPr>
                <a:r>
                  <a:rPr lang="en-US" dirty="0">
                    <a:solidFill>
                      <a:srgbClr val="FFFFFF"/>
                    </a:solidFill>
                  </a:rPr>
                  <a:t>of the world is connected</a:t>
                </a:r>
              </a:p>
            </p:txBody>
          </p:sp>
        </p:grpSp>
      </p:grpSp>
      <p:grpSp>
        <p:nvGrpSpPr>
          <p:cNvPr id="16" name="Group 15"/>
          <p:cNvGrpSpPr/>
          <p:nvPr/>
        </p:nvGrpSpPr>
        <p:grpSpPr>
          <a:xfrm>
            <a:off x="1805145" y="3051522"/>
            <a:ext cx="8339755" cy="1280160"/>
            <a:chOff x="1805145" y="3051522"/>
            <a:chExt cx="8339755" cy="1280160"/>
          </a:xfrm>
        </p:grpSpPr>
        <p:grpSp>
          <p:nvGrpSpPr>
            <p:cNvPr id="3" name="Group 2"/>
            <p:cNvGrpSpPr>
              <a:grpSpLocks noChangeAspect="1"/>
            </p:cNvGrpSpPr>
            <p:nvPr/>
          </p:nvGrpSpPr>
          <p:grpSpPr>
            <a:xfrm>
              <a:off x="1805145" y="3051522"/>
              <a:ext cx="1280160" cy="1280160"/>
              <a:chOff x="6721647" y="1366670"/>
              <a:chExt cx="1609601" cy="1609601"/>
            </a:xfrm>
          </p:grpSpPr>
          <p:grpSp>
            <p:nvGrpSpPr>
              <p:cNvPr id="48" name="Group 47"/>
              <p:cNvGrpSpPr/>
              <p:nvPr/>
            </p:nvGrpSpPr>
            <p:grpSpPr>
              <a:xfrm>
                <a:off x="6721647" y="1366670"/>
                <a:ext cx="1609601" cy="1609601"/>
                <a:chOff x="5042548" y="1079114"/>
                <a:chExt cx="1207515" cy="1207201"/>
              </a:xfrm>
            </p:grpSpPr>
            <p:sp>
              <p:nvSpPr>
                <p:cNvPr id="49" name="Oval 48"/>
                <p:cNvSpPr/>
                <p:nvPr/>
              </p:nvSpPr>
              <p:spPr>
                <a:xfrm>
                  <a:off x="5042548" y="1079114"/>
                  <a:ext cx="1207515" cy="1207201"/>
                </a:xfrm>
                <a:prstGeom prst="ellipse">
                  <a:avLst/>
                </a:prstGeom>
                <a:solidFill>
                  <a:schemeClr val="tx1"/>
                </a:solidFill>
                <a:ln w="5" cap="rnd">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solidFill>
                      <a:srgbClr val="0096D6"/>
                    </a:solidFill>
                  </a:endParaRPr>
                </a:p>
              </p:txBody>
            </p:sp>
            <p:sp>
              <p:nvSpPr>
                <p:cNvPr id="50" name="Oval 49"/>
                <p:cNvSpPr/>
                <p:nvPr/>
              </p:nvSpPr>
              <p:spPr>
                <a:xfrm>
                  <a:off x="5099863" y="1137724"/>
                  <a:ext cx="1090264" cy="1089981"/>
                </a:xfrm>
                <a:prstGeom prst="ellipse">
                  <a:avLst/>
                </a:prstGeom>
                <a:solidFill>
                  <a:srgbClr val="586295"/>
                </a:solidFill>
                <a:ln w="5" cap="rnd">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solidFill>
                      <a:srgbClr val="0096D6"/>
                    </a:solidFill>
                  </a:endParaRPr>
                </a:p>
              </p:txBody>
            </p:sp>
          </p:grpSp>
          <p:pic>
            <p:nvPicPr>
              <p:cNvPr id="55" name="Picture 5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057468" y="1738755"/>
                <a:ext cx="630376" cy="613338"/>
              </a:xfrm>
              <a:prstGeom prst="rect">
                <a:avLst/>
              </a:prstGeom>
            </p:spPr>
          </p:pic>
          <p:pic>
            <p:nvPicPr>
              <p:cNvPr id="56" name="Picture 5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552963" y="2141696"/>
                <a:ext cx="465213" cy="452640"/>
              </a:xfrm>
              <a:prstGeom prst="rect">
                <a:avLst/>
              </a:prstGeom>
            </p:spPr>
          </p:pic>
        </p:grpSp>
        <p:grpSp>
          <p:nvGrpSpPr>
            <p:cNvPr id="64" name="Group 63"/>
            <p:cNvGrpSpPr/>
            <p:nvPr/>
          </p:nvGrpSpPr>
          <p:grpSpPr>
            <a:xfrm>
              <a:off x="3661616" y="3113439"/>
              <a:ext cx="6483284" cy="1181726"/>
              <a:chOff x="7554801" y="1598700"/>
              <a:chExt cx="2131593" cy="886294"/>
            </a:xfrm>
          </p:grpSpPr>
          <p:sp>
            <p:nvSpPr>
              <p:cNvPr id="65" name="TextBox 64"/>
              <p:cNvSpPr txBox="1"/>
              <p:nvPr/>
            </p:nvSpPr>
            <p:spPr>
              <a:xfrm>
                <a:off x="7554801" y="1598700"/>
                <a:ext cx="2131593" cy="707886"/>
              </a:xfrm>
              <a:prstGeom prst="rect">
                <a:avLst/>
              </a:prstGeom>
              <a:noFill/>
            </p:spPr>
            <p:txBody>
              <a:bodyPr wrap="square" rtlCol="0">
                <a:spAutoFit/>
              </a:bodyPr>
              <a:lstStyle/>
              <a:p>
                <a:r>
                  <a:rPr lang="en-US" sz="5300" spc="-100" dirty="0">
                    <a:solidFill>
                      <a:srgbClr val="FFFFFF"/>
                    </a:solidFill>
                    <a:cs typeface="CiscoSansTT ExtraLight"/>
                  </a:rPr>
                  <a:t>80</a:t>
                </a:r>
              </a:p>
            </p:txBody>
          </p:sp>
          <p:sp>
            <p:nvSpPr>
              <p:cNvPr id="66" name="Rectangle 65"/>
              <p:cNvSpPr/>
              <p:nvPr/>
            </p:nvSpPr>
            <p:spPr>
              <a:xfrm>
                <a:off x="7816091" y="1702953"/>
                <a:ext cx="563197" cy="496290"/>
              </a:xfrm>
              <a:prstGeom prst="rect">
                <a:avLst/>
              </a:prstGeom>
            </p:spPr>
            <p:txBody>
              <a:bodyPr wrap="square">
                <a:spAutoFit/>
              </a:bodyPr>
              <a:lstStyle/>
              <a:p>
                <a:r>
                  <a:rPr lang="en-US" sz="3700" dirty="0">
                    <a:solidFill>
                      <a:srgbClr val="FFFFFF"/>
                    </a:solidFill>
                    <a:cs typeface="CiscoSansTT ExtraLight"/>
                  </a:rPr>
                  <a:t>%</a:t>
                </a:r>
                <a:endParaRPr lang="en-US" sz="5900" dirty="0">
                  <a:solidFill>
                    <a:srgbClr val="FFFFFF"/>
                  </a:solidFill>
                  <a:cs typeface="CiscoSansTT ExtraLight"/>
                </a:endParaRPr>
              </a:p>
            </p:txBody>
          </p:sp>
          <p:sp>
            <p:nvSpPr>
              <p:cNvPr id="67" name="Rectangle 66"/>
              <p:cNvSpPr/>
              <p:nvPr/>
            </p:nvSpPr>
            <p:spPr>
              <a:xfrm>
                <a:off x="7554801" y="2166445"/>
                <a:ext cx="2095029" cy="318549"/>
              </a:xfrm>
              <a:prstGeom prst="rect">
                <a:avLst/>
              </a:prstGeom>
            </p:spPr>
            <p:txBody>
              <a:bodyPr wrap="square">
                <a:spAutoFit/>
              </a:bodyPr>
              <a:lstStyle/>
              <a:p>
                <a:pPr>
                  <a:lnSpc>
                    <a:spcPct val="90000"/>
                  </a:lnSpc>
                </a:pPr>
                <a:r>
                  <a:rPr lang="en-US" dirty="0">
                    <a:solidFill>
                      <a:srgbClr val="FFFFFF"/>
                    </a:solidFill>
                  </a:rPr>
                  <a:t>B</a:t>
                </a:r>
                <a:r>
                  <a:rPr lang="en-US" dirty="0" smtClean="0">
                    <a:solidFill>
                      <a:srgbClr val="FFFFFF"/>
                    </a:solidFill>
                  </a:rPr>
                  <a:t>usiness </a:t>
                </a:r>
                <a:r>
                  <a:rPr lang="en-US" smtClean="0">
                    <a:solidFill>
                      <a:srgbClr val="FFFFFF"/>
                    </a:solidFill>
                  </a:rPr>
                  <a:t>processes powered by technology</a:t>
                </a:r>
                <a:endParaRPr lang="en-US" dirty="0">
                  <a:solidFill>
                    <a:srgbClr val="FFFFFF"/>
                  </a:solidFill>
                </a:endParaRPr>
              </a:p>
            </p:txBody>
          </p:sp>
        </p:grpSp>
      </p:grpSp>
      <p:sp>
        <p:nvSpPr>
          <p:cNvPr id="6" name="TextBox 5"/>
          <p:cNvSpPr txBox="1"/>
          <p:nvPr/>
        </p:nvSpPr>
        <p:spPr>
          <a:xfrm>
            <a:off x="469552" y="160634"/>
            <a:ext cx="2962671" cy="1015663"/>
          </a:xfrm>
          <a:prstGeom prst="rect">
            <a:avLst/>
          </a:prstGeom>
          <a:noFill/>
        </p:spPr>
        <p:txBody>
          <a:bodyPr wrap="none" rtlCol="0">
            <a:spAutoFit/>
          </a:bodyPr>
          <a:lstStyle/>
          <a:p>
            <a:r>
              <a:rPr lang="en-US" sz="6000" dirty="0" smtClean="0"/>
              <a:t>Only</a:t>
            </a:r>
            <a:r>
              <a:rPr lang="is-IS" sz="6000" dirty="0" smtClean="0"/>
              <a:t>….</a:t>
            </a:r>
            <a:r>
              <a:rPr lang="en-US" sz="6000" dirty="0" smtClean="0"/>
              <a:t> </a:t>
            </a:r>
            <a:endParaRPr lang="en-US" sz="6000" dirty="0"/>
          </a:p>
        </p:txBody>
      </p:sp>
      <p:grpSp>
        <p:nvGrpSpPr>
          <p:cNvPr id="15" name="Group 14"/>
          <p:cNvGrpSpPr/>
          <p:nvPr/>
        </p:nvGrpSpPr>
        <p:grpSpPr>
          <a:xfrm>
            <a:off x="1805145" y="4761085"/>
            <a:ext cx="4552923" cy="1280160"/>
            <a:chOff x="1805145" y="4761085"/>
            <a:chExt cx="4552923" cy="1280160"/>
          </a:xfrm>
        </p:grpSpPr>
        <p:grpSp>
          <p:nvGrpSpPr>
            <p:cNvPr id="13" name="Group 12"/>
            <p:cNvGrpSpPr>
              <a:grpSpLocks noChangeAspect="1"/>
            </p:cNvGrpSpPr>
            <p:nvPr/>
          </p:nvGrpSpPr>
          <p:grpSpPr>
            <a:xfrm>
              <a:off x="1805145" y="4761085"/>
              <a:ext cx="1280160" cy="1280160"/>
              <a:chOff x="3473452" y="4387436"/>
              <a:chExt cx="1609601" cy="1609601"/>
            </a:xfrm>
          </p:grpSpPr>
          <p:grpSp>
            <p:nvGrpSpPr>
              <p:cNvPr id="7" name="Group 6"/>
              <p:cNvGrpSpPr/>
              <p:nvPr/>
            </p:nvGrpSpPr>
            <p:grpSpPr>
              <a:xfrm>
                <a:off x="3473452" y="4387436"/>
                <a:ext cx="1609601" cy="1609601"/>
                <a:chOff x="995821" y="2901144"/>
                <a:chExt cx="1207515" cy="1207201"/>
              </a:xfrm>
            </p:grpSpPr>
            <p:sp>
              <p:nvSpPr>
                <p:cNvPr id="9" name="Oval 8"/>
                <p:cNvSpPr/>
                <p:nvPr/>
              </p:nvSpPr>
              <p:spPr>
                <a:xfrm>
                  <a:off x="995821" y="2901144"/>
                  <a:ext cx="1207515" cy="1207201"/>
                </a:xfrm>
                <a:prstGeom prst="ellipse">
                  <a:avLst/>
                </a:prstGeom>
                <a:solidFill>
                  <a:schemeClr val="tx1"/>
                </a:solidFill>
                <a:ln w="5" cap="rnd">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solidFill>
                      <a:srgbClr val="0096D6"/>
                    </a:solidFill>
                  </a:endParaRPr>
                </a:p>
              </p:txBody>
            </p:sp>
            <p:sp>
              <p:nvSpPr>
                <p:cNvPr id="10" name="Oval 9"/>
                <p:cNvSpPr/>
                <p:nvPr/>
              </p:nvSpPr>
              <p:spPr>
                <a:xfrm>
                  <a:off x="1054446" y="2959754"/>
                  <a:ext cx="1090264" cy="1089981"/>
                </a:xfrm>
                <a:prstGeom prst="ellipse">
                  <a:avLst/>
                </a:prstGeom>
                <a:solidFill>
                  <a:srgbClr val="232849"/>
                </a:solidFill>
                <a:ln w="5" cap="rnd">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solidFill>
                      <a:srgbClr val="0096D6"/>
                    </a:solidFill>
                  </a:endParaRPr>
                </a:p>
              </p:txBody>
            </p:sp>
          </p:grpSp>
          <p:pic>
            <p:nvPicPr>
              <p:cNvPr id="53" name="Picture 52"/>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603913" y="4777177"/>
                <a:ext cx="1288382" cy="873891"/>
              </a:xfrm>
              <a:prstGeom prst="rect">
                <a:avLst/>
              </a:prstGeom>
            </p:spPr>
          </p:pic>
        </p:grpSp>
        <p:grpSp>
          <p:nvGrpSpPr>
            <p:cNvPr id="76" name="Group 75"/>
            <p:cNvGrpSpPr/>
            <p:nvPr/>
          </p:nvGrpSpPr>
          <p:grpSpPr>
            <a:xfrm>
              <a:off x="3661616" y="4831799"/>
              <a:ext cx="2696452" cy="1186880"/>
              <a:chOff x="6448392" y="1656614"/>
              <a:chExt cx="2022867" cy="867064"/>
            </a:xfrm>
          </p:grpSpPr>
          <p:sp>
            <p:nvSpPr>
              <p:cNvPr id="77" name="Rectangle 76"/>
              <p:cNvSpPr/>
              <p:nvPr/>
            </p:nvSpPr>
            <p:spPr>
              <a:xfrm>
                <a:off x="7006696" y="1951818"/>
                <a:ext cx="630555" cy="273559"/>
              </a:xfrm>
              <a:prstGeom prst="rect">
                <a:avLst/>
              </a:prstGeom>
            </p:spPr>
            <p:txBody>
              <a:bodyPr wrap="none">
                <a:spAutoFit/>
              </a:bodyPr>
              <a:lstStyle/>
              <a:p>
                <a:pPr>
                  <a:lnSpc>
                    <a:spcPct val="90000"/>
                  </a:lnSpc>
                </a:pPr>
                <a:r>
                  <a:rPr lang="en-US" sz="2000" dirty="0">
                    <a:solidFill>
                      <a:srgbClr val="FFFFFF"/>
                    </a:solidFill>
                  </a:rPr>
                  <a:t>billion</a:t>
                </a:r>
              </a:p>
            </p:txBody>
          </p:sp>
          <p:grpSp>
            <p:nvGrpSpPr>
              <p:cNvPr id="78" name="Group 77"/>
              <p:cNvGrpSpPr/>
              <p:nvPr/>
            </p:nvGrpSpPr>
            <p:grpSpPr>
              <a:xfrm>
                <a:off x="6448392" y="1656614"/>
                <a:ext cx="2022867" cy="867064"/>
                <a:chOff x="6448392" y="1656614"/>
                <a:chExt cx="2022867" cy="867064"/>
              </a:xfrm>
            </p:grpSpPr>
            <p:sp>
              <p:nvSpPr>
                <p:cNvPr id="79" name="TextBox 78"/>
                <p:cNvSpPr txBox="1"/>
                <p:nvPr/>
              </p:nvSpPr>
              <p:spPr>
                <a:xfrm>
                  <a:off x="6498565" y="2213394"/>
                  <a:ext cx="1972694" cy="310284"/>
                </a:xfrm>
                <a:prstGeom prst="rect">
                  <a:avLst/>
                </a:prstGeom>
                <a:noFill/>
              </p:spPr>
              <p:txBody>
                <a:bodyPr wrap="square" rtlCol="0">
                  <a:spAutoFit/>
                </a:bodyPr>
                <a:lstStyle/>
                <a:p>
                  <a:pPr>
                    <a:lnSpc>
                      <a:spcPct val="90000"/>
                    </a:lnSpc>
                  </a:pPr>
                  <a:r>
                    <a:rPr lang="en-US" dirty="0" smtClean="0">
                      <a:solidFill>
                        <a:srgbClr val="FFFFFF"/>
                      </a:solidFill>
                    </a:rPr>
                    <a:t>Connected things</a:t>
                  </a:r>
                  <a:endParaRPr lang="en-US" dirty="0">
                    <a:solidFill>
                      <a:srgbClr val="FFFFFF"/>
                    </a:solidFill>
                  </a:endParaRPr>
                </a:p>
              </p:txBody>
            </p:sp>
            <p:sp>
              <p:nvSpPr>
                <p:cNvPr id="80" name="TextBox 79"/>
                <p:cNvSpPr txBox="1"/>
                <p:nvPr/>
              </p:nvSpPr>
              <p:spPr>
                <a:xfrm>
                  <a:off x="6448392" y="1656614"/>
                  <a:ext cx="962861" cy="689518"/>
                </a:xfrm>
                <a:prstGeom prst="rect">
                  <a:avLst/>
                </a:prstGeom>
                <a:noFill/>
              </p:spPr>
              <p:txBody>
                <a:bodyPr wrap="square" rtlCol="0">
                  <a:spAutoFit/>
                </a:bodyPr>
                <a:lstStyle/>
                <a:p>
                  <a:r>
                    <a:rPr lang="en-US" sz="5300" spc="-480" dirty="0">
                      <a:solidFill>
                        <a:srgbClr val="FFFFFF"/>
                      </a:solidFill>
                      <a:cs typeface="CiscoSansTT ExtraLight"/>
                    </a:rPr>
                    <a:t>13</a:t>
                  </a:r>
                </a:p>
              </p:txBody>
            </p:sp>
          </p:grpSp>
        </p:grpSp>
      </p:grpSp>
    </p:spTree>
    <p:extLst>
      <p:ext uri="{BB962C8B-B14F-4D97-AF65-F5344CB8AC3E}">
        <p14:creationId xmlns:p14="http://schemas.microsoft.com/office/powerpoint/2010/main" val="197421516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Donut 108"/>
          <p:cNvSpPr/>
          <p:nvPr/>
        </p:nvSpPr>
        <p:spPr>
          <a:xfrm>
            <a:off x="3662803" y="1385144"/>
            <a:ext cx="4391259" cy="4392403"/>
          </a:xfrm>
          <a:prstGeom prst="donut">
            <a:avLst>
              <a:gd name="adj" fmla="val 11339"/>
            </a:avLst>
          </a:prstGeom>
          <a:solidFill>
            <a:schemeClr val="accent4"/>
          </a:solidFill>
          <a:ln w="7620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121893" tIns="60947" rIns="121893" bIns="60947" rtlCol="0" anchor="ctr"/>
          <a:lstStyle/>
          <a:p>
            <a:pPr algn="ctr"/>
            <a:endParaRPr lang="en-US" dirty="0" smtClean="0">
              <a:solidFill>
                <a:schemeClr val="tx1"/>
              </a:solidFill>
            </a:endParaRPr>
          </a:p>
        </p:txBody>
      </p:sp>
      <p:sp>
        <p:nvSpPr>
          <p:cNvPr id="106" name="Freeform 7"/>
          <p:cNvSpPr>
            <a:spLocks/>
          </p:cNvSpPr>
          <p:nvPr/>
        </p:nvSpPr>
        <p:spPr bwMode="auto">
          <a:xfrm>
            <a:off x="3607360" y="3833413"/>
            <a:ext cx="1118269" cy="556963"/>
          </a:xfrm>
          <a:custGeom>
            <a:avLst/>
            <a:gdLst>
              <a:gd name="T0" fmla="*/ 620 w 620"/>
              <a:gd name="T1" fmla="*/ 129 h 358"/>
              <a:gd name="T2" fmla="*/ 393 w 620"/>
              <a:gd name="T3" fmla="*/ 0 h 358"/>
              <a:gd name="T4" fmla="*/ 111 w 620"/>
              <a:gd name="T5" fmla="*/ 162 h 358"/>
              <a:gd name="T6" fmla="*/ 0 w 620"/>
              <a:gd name="T7" fmla="*/ 96 h 358"/>
              <a:gd name="T8" fmla="*/ 0 w 620"/>
              <a:gd name="T9" fmla="*/ 358 h 358"/>
              <a:gd name="T10" fmla="*/ 452 w 620"/>
              <a:gd name="T11" fmla="*/ 358 h 358"/>
              <a:gd name="T12" fmla="*/ 338 w 620"/>
              <a:gd name="T13" fmla="*/ 292 h 358"/>
              <a:gd name="T14" fmla="*/ 620 w 620"/>
              <a:gd name="T15" fmla="*/ 129 h 3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358">
                <a:moveTo>
                  <a:pt x="620" y="129"/>
                </a:moveTo>
                <a:lnTo>
                  <a:pt x="393" y="0"/>
                </a:lnTo>
                <a:lnTo>
                  <a:pt x="111" y="162"/>
                </a:lnTo>
                <a:lnTo>
                  <a:pt x="0" y="96"/>
                </a:lnTo>
                <a:lnTo>
                  <a:pt x="0" y="358"/>
                </a:lnTo>
                <a:lnTo>
                  <a:pt x="452" y="358"/>
                </a:lnTo>
                <a:lnTo>
                  <a:pt x="338" y="292"/>
                </a:lnTo>
                <a:lnTo>
                  <a:pt x="620" y="12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121893" tIns="60947" rIns="121893" bIns="60947" numCol="1" anchor="t" anchorCtr="0" compatLnSpc="1">
            <a:prstTxWarp prst="textNoShape">
              <a:avLst/>
            </a:prstTxWarp>
          </a:bodyPr>
          <a:lstStyle/>
          <a:p>
            <a:endParaRPr lang="en-US" dirty="0">
              <a:solidFill>
                <a:srgbClr val="0096D6"/>
              </a:solidFill>
            </a:endParaRPr>
          </a:p>
        </p:txBody>
      </p:sp>
      <p:sp>
        <p:nvSpPr>
          <p:cNvPr id="107" name="TextBox 106"/>
          <p:cNvSpPr txBox="1"/>
          <p:nvPr/>
        </p:nvSpPr>
        <p:spPr bwMode="invGray">
          <a:xfrm>
            <a:off x="3230244" y="3169751"/>
            <a:ext cx="5202863" cy="714015"/>
          </a:xfrm>
          <a:prstGeom prst="rect">
            <a:avLst/>
          </a:prstGeom>
          <a:noFill/>
        </p:spPr>
        <p:txBody>
          <a:bodyPr wrap="square" lIns="121893" tIns="60947" rIns="121893" bIns="60947" rtlCol="0" anchor="ctr">
            <a:spAutoFit/>
          </a:bodyPr>
          <a:lstStyle/>
          <a:p>
            <a:pPr algn="ctr" defTabSz="914323" fontAlgn="base">
              <a:lnSpc>
                <a:spcPct val="80000"/>
              </a:lnSpc>
              <a:spcBef>
                <a:spcPct val="0"/>
              </a:spcBef>
              <a:spcAft>
                <a:spcPts val="600"/>
              </a:spcAft>
            </a:pPr>
            <a:r>
              <a:rPr lang="en-US" sz="4800" dirty="0" smtClean="0">
                <a:solidFill>
                  <a:srgbClr val="FFFFFF"/>
                </a:solidFill>
                <a:cs typeface="CiscoSansTT"/>
              </a:rPr>
              <a:t>Today</a:t>
            </a:r>
            <a:r>
              <a:rPr lang="en-US" sz="4700" dirty="0">
                <a:solidFill>
                  <a:srgbClr val="FFFFFF"/>
                </a:solidFill>
                <a:cs typeface="CiscoSansTT"/>
              </a:rPr>
              <a:t>?</a:t>
            </a:r>
            <a:endParaRPr lang="en-US" sz="4700" dirty="0" smtClean="0">
              <a:solidFill>
                <a:srgbClr val="FFFFFF"/>
              </a:solidFill>
              <a:cs typeface="CiscoSansTT"/>
            </a:endParaRPr>
          </a:p>
        </p:txBody>
      </p:sp>
      <p:pic>
        <p:nvPicPr>
          <p:cNvPr id="108" name="Picture 107" descr="stock-photo-25420481-remote-home-control.jpg"/>
          <p:cNvPicPr>
            <a:picLocks noChangeAspect="1"/>
          </p:cNvPicPr>
          <p:nvPr/>
        </p:nvPicPr>
        <p:blipFill rotWithShape="1">
          <a:blip r:embed="rId3"/>
          <a:srcRect/>
          <a:stretch/>
        </p:blipFill>
        <p:spPr>
          <a:xfrm>
            <a:off x="4574511" y="374386"/>
            <a:ext cx="2434675" cy="2436631"/>
          </a:xfrm>
          <a:prstGeom prst="ellipse">
            <a:avLst/>
          </a:prstGeom>
        </p:spPr>
      </p:pic>
      <p:grpSp>
        <p:nvGrpSpPr>
          <p:cNvPr id="141" name="Group 140"/>
          <p:cNvGrpSpPr/>
          <p:nvPr/>
        </p:nvGrpSpPr>
        <p:grpSpPr>
          <a:xfrm>
            <a:off x="4431783" y="232279"/>
            <a:ext cx="5018481" cy="2720843"/>
            <a:chOff x="3324702" y="228321"/>
            <a:chExt cx="3764841" cy="2040632"/>
          </a:xfrm>
        </p:grpSpPr>
        <p:grpSp>
          <p:nvGrpSpPr>
            <p:cNvPr id="142" name="Group 141"/>
            <p:cNvGrpSpPr/>
            <p:nvPr/>
          </p:nvGrpSpPr>
          <p:grpSpPr>
            <a:xfrm>
              <a:off x="3324702" y="228321"/>
              <a:ext cx="2040632" cy="2040632"/>
              <a:chOff x="3324702" y="228321"/>
              <a:chExt cx="2040632" cy="2040632"/>
            </a:xfrm>
          </p:grpSpPr>
          <p:sp>
            <p:nvSpPr>
              <p:cNvPr id="144" name="Oval 143"/>
              <p:cNvSpPr/>
              <p:nvPr/>
            </p:nvSpPr>
            <p:spPr>
              <a:xfrm>
                <a:off x="3324702" y="228321"/>
                <a:ext cx="2040632" cy="2040632"/>
              </a:xfrm>
              <a:prstGeom prst="ellipse">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pic>
            <p:nvPicPr>
              <p:cNvPr id="145" name="Picture 144"/>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440137" y="347093"/>
                <a:ext cx="1818809" cy="1827473"/>
              </a:xfrm>
              <a:prstGeom prst="ellipse">
                <a:avLst/>
              </a:prstGeom>
            </p:spPr>
          </p:pic>
        </p:grpSp>
        <p:sp>
          <p:nvSpPr>
            <p:cNvPr id="143" name="Rectangle 142"/>
            <p:cNvSpPr/>
            <p:nvPr/>
          </p:nvSpPr>
          <p:spPr>
            <a:xfrm>
              <a:off x="5364070" y="780533"/>
              <a:ext cx="1725473" cy="280846"/>
            </a:xfrm>
            <a:prstGeom prst="rect">
              <a:avLst/>
            </a:prstGeom>
          </p:spPr>
          <p:txBody>
            <a:bodyPr wrap="square">
              <a:spAutoFit/>
            </a:bodyPr>
            <a:lstStyle/>
            <a:p>
              <a:pPr>
                <a:lnSpc>
                  <a:spcPct val="90000"/>
                </a:lnSpc>
              </a:pPr>
              <a:r>
                <a:rPr lang="en-US" sz="2000" dirty="0">
                  <a:solidFill>
                    <a:srgbClr val="FFFFFF"/>
                  </a:solidFill>
                </a:rPr>
                <a:t>Healthcare</a:t>
              </a:r>
            </a:p>
          </p:txBody>
        </p:sp>
      </p:grpSp>
      <p:grpSp>
        <p:nvGrpSpPr>
          <p:cNvPr id="146" name="Group 145"/>
          <p:cNvGrpSpPr/>
          <p:nvPr/>
        </p:nvGrpSpPr>
        <p:grpSpPr>
          <a:xfrm>
            <a:off x="1730821" y="2106426"/>
            <a:ext cx="2812065" cy="3175163"/>
            <a:chOff x="1298453" y="1633932"/>
            <a:chExt cx="2109598" cy="2381371"/>
          </a:xfrm>
        </p:grpSpPr>
        <p:grpSp>
          <p:nvGrpSpPr>
            <p:cNvPr id="147" name="Group 146"/>
            <p:cNvGrpSpPr/>
            <p:nvPr/>
          </p:nvGrpSpPr>
          <p:grpSpPr>
            <a:xfrm>
              <a:off x="1298453" y="1633932"/>
              <a:ext cx="2040632" cy="2040632"/>
              <a:chOff x="1298453" y="1633932"/>
              <a:chExt cx="2040632" cy="2040632"/>
            </a:xfrm>
          </p:grpSpPr>
          <p:sp>
            <p:nvSpPr>
              <p:cNvPr id="149" name="Oval 148"/>
              <p:cNvSpPr/>
              <p:nvPr/>
            </p:nvSpPr>
            <p:spPr>
              <a:xfrm>
                <a:off x="1298453" y="1633932"/>
                <a:ext cx="2040632" cy="2040632"/>
              </a:xfrm>
              <a:prstGeom prst="ellipse">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pic>
            <p:nvPicPr>
              <p:cNvPr id="150" name="Picture 149"/>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409364" y="1740512"/>
                <a:ext cx="1818809" cy="1827473"/>
              </a:xfrm>
              <a:prstGeom prst="ellipse">
                <a:avLst/>
              </a:prstGeom>
              <a:solidFill>
                <a:schemeClr val="accent6">
                  <a:lumMod val="50000"/>
                </a:schemeClr>
              </a:solidFill>
            </p:spPr>
          </p:pic>
        </p:grpSp>
        <p:sp>
          <p:nvSpPr>
            <p:cNvPr id="148" name="Rectangle 147"/>
            <p:cNvSpPr/>
            <p:nvPr/>
          </p:nvSpPr>
          <p:spPr>
            <a:xfrm>
              <a:off x="1682578" y="3734457"/>
              <a:ext cx="1725473" cy="280846"/>
            </a:xfrm>
            <a:prstGeom prst="rect">
              <a:avLst/>
            </a:prstGeom>
          </p:spPr>
          <p:txBody>
            <a:bodyPr wrap="square">
              <a:spAutoFit/>
            </a:bodyPr>
            <a:lstStyle/>
            <a:p>
              <a:pPr>
                <a:lnSpc>
                  <a:spcPct val="90000"/>
                </a:lnSpc>
              </a:pPr>
              <a:r>
                <a:rPr lang="en-US" sz="2000" dirty="0">
                  <a:solidFill>
                    <a:srgbClr val="FFFFFF"/>
                  </a:solidFill>
                </a:rPr>
                <a:t>Smart Home</a:t>
              </a:r>
            </a:p>
          </p:txBody>
        </p:sp>
      </p:grpSp>
      <p:grpSp>
        <p:nvGrpSpPr>
          <p:cNvPr id="151" name="Group 150"/>
          <p:cNvGrpSpPr/>
          <p:nvPr/>
        </p:nvGrpSpPr>
        <p:grpSpPr>
          <a:xfrm>
            <a:off x="7104223" y="2106429"/>
            <a:ext cx="2720134" cy="3452157"/>
            <a:chOff x="5329555" y="1633934"/>
            <a:chExt cx="2040632" cy="2589118"/>
          </a:xfrm>
        </p:grpSpPr>
        <p:grpSp>
          <p:nvGrpSpPr>
            <p:cNvPr id="152" name="Group 151"/>
            <p:cNvGrpSpPr/>
            <p:nvPr/>
          </p:nvGrpSpPr>
          <p:grpSpPr>
            <a:xfrm>
              <a:off x="5329555" y="1633934"/>
              <a:ext cx="2040632" cy="2040632"/>
              <a:chOff x="5329555" y="1633934"/>
              <a:chExt cx="2040632" cy="2040632"/>
            </a:xfrm>
          </p:grpSpPr>
          <p:sp>
            <p:nvSpPr>
              <p:cNvPr id="154" name="Oval 153"/>
              <p:cNvSpPr/>
              <p:nvPr/>
            </p:nvSpPr>
            <p:spPr>
              <a:xfrm>
                <a:off x="5329555" y="1633934"/>
                <a:ext cx="2040632" cy="2040632"/>
              </a:xfrm>
              <a:prstGeom prst="ellipse">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pic>
            <p:nvPicPr>
              <p:cNvPr id="155" name="Picture 154"/>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5440472" y="1740512"/>
                <a:ext cx="1818808" cy="1827473"/>
              </a:xfrm>
              <a:prstGeom prst="ellipse">
                <a:avLst/>
              </a:prstGeom>
            </p:spPr>
          </p:pic>
        </p:grpSp>
        <p:sp>
          <p:nvSpPr>
            <p:cNvPr id="153" name="Rectangle 152"/>
            <p:cNvSpPr/>
            <p:nvPr/>
          </p:nvSpPr>
          <p:spPr>
            <a:xfrm>
              <a:off x="5949127" y="3734457"/>
              <a:ext cx="1421013" cy="488595"/>
            </a:xfrm>
            <a:prstGeom prst="rect">
              <a:avLst/>
            </a:prstGeom>
          </p:spPr>
          <p:txBody>
            <a:bodyPr wrap="square">
              <a:spAutoFit/>
            </a:bodyPr>
            <a:lstStyle/>
            <a:p>
              <a:pPr>
                <a:lnSpc>
                  <a:spcPct val="90000"/>
                </a:lnSpc>
              </a:pPr>
              <a:r>
                <a:rPr lang="en-US" sz="2000" dirty="0">
                  <a:solidFill>
                    <a:srgbClr val="FFFFFF"/>
                  </a:solidFill>
                </a:rPr>
                <a:t>Customer Experience</a:t>
              </a:r>
            </a:p>
          </p:txBody>
        </p:sp>
      </p:grpSp>
    </p:spTree>
    <p:extLst>
      <p:ext uri="{BB962C8B-B14F-4D97-AF65-F5344CB8AC3E}">
        <p14:creationId xmlns:p14="http://schemas.microsoft.com/office/powerpoint/2010/main" val="1141755125"/>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Donut 53"/>
          <p:cNvSpPr/>
          <p:nvPr/>
        </p:nvSpPr>
        <p:spPr>
          <a:xfrm>
            <a:off x="3662803" y="1399573"/>
            <a:ext cx="4391259" cy="4392403"/>
          </a:xfrm>
          <a:prstGeom prst="donut">
            <a:avLst>
              <a:gd name="adj" fmla="val 11339"/>
            </a:avLst>
          </a:prstGeom>
          <a:solidFill>
            <a:schemeClr val="accent4"/>
          </a:solidFill>
          <a:ln w="7620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121893" tIns="60947" rIns="121893" bIns="60947" rtlCol="0" anchor="ctr"/>
          <a:lstStyle/>
          <a:p>
            <a:pPr algn="ctr"/>
            <a:endParaRPr lang="en-US" dirty="0" smtClean="0">
              <a:solidFill>
                <a:srgbClr val="FFFFFF"/>
              </a:solidFill>
            </a:endParaRPr>
          </a:p>
        </p:txBody>
      </p:sp>
      <p:sp>
        <p:nvSpPr>
          <p:cNvPr id="70" name="Freeform 7"/>
          <p:cNvSpPr>
            <a:spLocks/>
          </p:cNvSpPr>
          <p:nvPr/>
        </p:nvSpPr>
        <p:spPr bwMode="auto">
          <a:xfrm>
            <a:off x="3607360" y="3847844"/>
            <a:ext cx="1118269" cy="556963"/>
          </a:xfrm>
          <a:custGeom>
            <a:avLst/>
            <a:gdLst>
              <a:gd name="T0" fmla="*/ 620 w 620"/>
              <a:gd name="T1" fmla="*/ 129 h 358"/>
              <a:gd name="T2" fmla="*/ 393 w 620"/>
              <a:gd name="T3" fmla="*/ 0 h 358"/>
              <a:gd name="T4" fmla="*/ 111 w 620"/>
              <a:gd name="T5" fmla="*/ 162 h 358"/>
              <a:gd name="T6" fmla="*/ 0 w 620"/>
              <a:gd name="T7" fmla="*/ 96 h 358"/>
              <a:gd name="T8" fmla="*/ 0 w 620"/>
              <a:gd name="T9" fmla="*/ 358 h 358"/>
              <a:gd name="T10" fmla="*/ 452 w 620"/>
              <a:gd name="T11" fmla="*/ 358 h 358"/>
              <a:gd name="T12" fmla="*/ 338 w 620"/>
              <a:gd name="T13" fmla="*/ 292 h 358"/>
              <a:gd name="T14" fmla="*/ 620 w 620"/>
              <a:gd name="T15" fmla="*/ 129 h 3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358">
                <a:moveTo>
                  <a:pt x="620" y="129"/>
                </a:moveTo>
                <a:lnTo>
                  <a:pt x="393" y="0"/>
                </a:lnTo>
                <a:lnTo>
                  <a:pt x="111" y="162"/>
                </a:lnTo>
                <a:lnTo>
                  <a:pt x="0" y="96"/>
                </a:lnTo>
                <a:lnTo>
                  <a:pt x="0" y="358"/>
                </a:lnTo>
                <a:lnTo>
                  <a:pt x="452" y="358"/>
                </a:lnTo>
                <a:lnTo>
                  <a:pt x="338" y="292"/>
                </a:lnTo>
                <a:lnTo>
                  <a:pt x="620" y="12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121893" tIns="60947" rIns="121893" bIns="60947" numCol="1" anchor="t" anchorCtr="0" compatLnSpc="1">
            <a:prstTxWarp prst="textNoShape">
              <a:avLst/>
            </a:prstTxWarp>
          </a:bodyPr>
          <a:lstStyle/>
          <a:p>
            <a:endParaRPr lang="en-US" dirty="0">
              <a:solidFill>
                <a:srgbClr val="0096D6"/>
              </a:solidFill>
            </a:endParaRPr>
          </a:p>
        </p:txBody>
      </p:sp>
      <p:sp>
        <p:nvSpPr>
          <p:cNvPr id="72" name="TextBox 71"/>
          <p:cNvSpPr txBox="1"/>
          <p:nvPr/>
        </p:nvSpPr>
        <p:spPr bwMode="invGray">
          <a:xfrm>
            <a:off x="3177379" y="3177912"/>
            <a:ext cx="5202863" cy="690801"/>
          </a:xfrm>
          <a:prstGeom prst="rect">
            <a:avLst/>
          </a:prstGeom>
          <a:noFill/>
        </p:spPr>
        <p:txBody>
          <a:bodyPr wrap="square" lIns="91436" tIns="45719" rIns="91436" bIns="45719" rtlCol="0" anchor="ctr">
            <a:spAutoFit/>
          </a:bodyPr>
          <a:lstStyle/>
          <a:p>
            <a:pPr algn="ctr" defTabSz="914323" fontAlgn="base">
              <a:lnSpc>
                <a:spcPct val="80000"/>
              </a:lnSpc>
              <a:spcBef>
                <a:spcPct val="0"/>
              </a:spcBef>
              <a:spcAft>
                <a:spcPts val="600"/>
              </a:spcAft>
            </a:pPr>
            <a:r>
              <a:rPr lang="en-US" sz="4700" dirty="0" smtClean="0">
                <a:solidFill>
                  <a:srgbClr val="FFFFFF"/>
                </a:solidFill>
                <a:cs typeface="CiscoSansTT"/>
              </a:rPr>
              <a:t>Tomorrow</a:t>
            </a:r>
            <a:endParaRPr lang="en-US" sz="4700" dirty="0">
              <a:solidFill>
                <a:srgbClr val="FFFFFF"/>
              </a:solidFill>
              <a:cs typeface="CiscoSansTT"/>
            </a:endParaRPr>
          </a:p>
        </p:txBody>
      </p:sp>
      <p:grpSp>
        <p:nvGrpSpPr>
          <p:cNvPr id="74" name="Group 73"/>
          <p:cNvGrpSpPr/>
          <p:nvPr/>
        </p:nvGrpSpPr>
        <p:grpSpPr>
          <a:xfrm>
            <a:off x="4574525" y="305201"/>
            <a:ext cx="4885248" cy="2438400"/>
            <a:chOff x="3431788" y="341376"/>
            <a:chExt cx="3664890" cy="1828800"/>
          </a:xfrm>
        </p:grpSpPr>
        <p:pic>
          <p:nvPicPr>
            <p:cNvPr id="76" name="Picture 75"/>
            <p:cNvPicPr>
              <a:picLocks/>
            </p:cNvPicPr>
            <p:nvPr/>
          </p:nvPicPr>
          <p:blipFill rotWithShape="1">
            <a:blip r:embed="rId3" cstate="screen">
              <a:extLst>
                <a:ext uri="{28A0092B-C50C-407E-A947-70E740481C1C}">
                  <a14:useLocalDpi xmlns:a14="http://schemas.microsoft.com/office/drawing/2010/main"/>
                </a:ext>
              </a:extLst>
            </a:blip>
            <a:srcRect/>
            <a:stretch/>
          </p:blipFill>
          <p:spPr>
            <a:xfrm>
              <a:off x="3431788" y="341376"/>
              <a:ext cx="1826481" cy="1828800"/>
            </a:xfrm>
            <a:prstGeom prst="ellipse">
              <a:avLst/>
            </a:prstGeom>
          </p:spPr>
        </p:pic>
        <p:sp>
          <p:nvSpPr>
            <p:cNvPr id="77" name="Rectangle 76"/>
            <p:cNvSpPr/>
            <p:nvPr/>
          </p:nvSpPr>
          <p:spPr>
            <a:xfrm>
              <a:off x="5371205" y="859018"/>
              <a:ext cx="1725473" cy="280846"/>
            </a:xfrm>
            <a:prstGeom prst="rect">
              <a:avLst/>
            </a:prstGeom>
          </p:spPr>
          <p:txBody>
            <a:bodyPr wrap="square">
              <a:spAutoFit/>
            </a:bodyPr>
            <a:lstStyle/>
            <a:p>
              <a:pPr>
                <a:lnSpc>
                  <a:spcPct val="90000"/>
                </a:lnSpc>
              </a:pPr>
              <a:r>
                <a:rPr lang="en-US" sz="2000" dirty="0">
                  <a:solidFill>
                    <a:srgbClr val="FFFFFF"/>
                  </a:solidFill>
                </a:rPr>
                <a:t>Smart Carts</a:t>
              </a:r>
            </a:p>
          </p:txBody>
        </p:sp>
      </p:grpSp>
      <p:grpSp>
        <p:nvGrpSpPr>
          <p:cNvPr id="36" name="Group 35"/>
          <p:cNvGrpSpPr/>
          <p:nvPr/>
        </p:nvGrpSpPr>
        <p:grpSpPr>
          <a:xfrm>
            <a:off x="7104223" y="2095461"/>
            <a:ext cx="2935683" cy="3184672"/>
            <a:chOff x="5329555" y="1633934"/>
            <a:chExt cx="2202336" cy="2388504"/>
          </a:xfrm>
        </p:grpSpPr>
        <p:sp>
          <p:nvSpPr>
            <p:cNvPr id="37" name="Oval 36"/>
            <p:cNvSpPr/>
            <p:nvPr/>
          </p:nvSpPr>
          <p:spPr>
            <a:xfrm>
              <a:off x="5329555" y="1633934"/>
              <a:ext cx="2040632" cy="2040632"/>
            </a:xfrm>
            <a:prstGeom prst="ellipse">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pic>
          <p:nvPicPr>
            <p:cNvPr id="38" name="Picture 37"/>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21428306">
              <a:off x="5436636" y="1750173"/>
              <a:ext cx="1826481" cy="1826580"/>
            </a:xfrm>
            <a:prstGeom prst="ellipse">
              <a:avLst/>
            </a:prstGeom>
          </p:spPr>
        </p:pic>
        <p:sp>
          <p:nvSpPr>
            <p:cNvPr id="39" name="Rectangle 38"/>
            <p:cNvSpPr/>
            <p:nvPr/>
          </p:nvSpPr>
          <p:spPr>
            <a:xfrm>
              <a:off x="5806418" y="3741592"/>
              <a:ext cx="1725473" cy="280846"/>
            </a:xfrm>
            <a:prstGeom prst="rect">
              <a:avLst/>
            </a:prstGeom>
          </p:spPr>
          <p:txBody>
            <a:bodyPr wrap="square">
              <a:spAutoFit/>
            </a:bodyPr>
            <a:lstStyle/>
            <a:p>
              <a:pPr>
                <a:lnSpc>
                  <a:spcPct val="90000"/>
                </a:lnSpc>
              </a:pPr>
              <a:r>
                <a:rPr lang="en-US" sz="2000" dirty="0">
                  <a:solidFill>
                    <a:srgbClr val="FFFFFF"/>
                  </a:solidFill>
                </a:rPr>
                <a:t>Harvest Alert </a:t>
              </a:r>
            </a:p>
          </p:txBody>
        </p:sp>
      </p:grpSp>
      <p:grpSp>
        <p:nvGrpSpPr>
          <p:cNvPr id="40" name="Group 39"/>
          <p:cNvGrpSpPr/>
          <p:nvPr/>
        </p:nvGrpSpPr>
        <p:grpSpPr>
          <a:xfrm>
            <a:off x="1730820" y="2095457"/>
            <a:ext cx="2720134" cy="3184675"/>
            <a:chOff x="1298453" y="1633932"/>
            <a:chExt cx="2040632" cy="2388505"/>
          </a:xfrm>
        </p:grpSpPr>
        <p:sp>
          <p:nvSpPr>
            <p:cNvPr id="41" name="Oval 40"/>
            <p:cNvSpPr/>
            <p:nvPr/>
          </p:nvSpPr>
          <p:spPr>
            <a:xfrm>
              <a:off x="1298453" y="1633932"/>
              <a:ext cx="2040632" cy="2040632"/>
            </a:xfrm>
            <a:prstGeom prst="ellipse">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pic>
          <p:nvPicPr>
            <p:cNvPr id="42" name="Picture 41"/>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402678" y="1750173"/>
              <a:ext cx="1817921" cy="1826580"/>
            </a:xfrm>
            <a:prstGeom prst="ellipse">
              <a:avLst/>
            </a:prstGeom>
          </p:spPr>
        </p:pic>
        <p:sp>
          <p:nvSpPr>
            <p:cNvPr id="43" name="Rectangle 42"/>
            <p:cNvSpPr/>
            <p:nvPr/>
          </p:nvSpPr>
          <p:spPr>
            <a:xfrm>
              <a:off x="1361511" y="3741591"/>
              <a:ext cx="1725473" cy="280846"/>
            </a:xfrm>
            <a:prstGeom prst="rect">
              <a:avLst/>
            </a:prstGeom>
          </p:spPr>
          <p:txBody>
            <a:bodyPr wrap="square">
              <a:spAutoFit/>
            </a:bodyPr>
            <a:lstStyle/>
            <a:p>
              <a:pPr>
                <a:lnSpc>
                  <a:spcPct val="90000"/>
                </a:lnSpc>
              </a:pPr>
              <a:r>
                <a:rPr lang="en-US" sz="2000" dirty="0">
                  <a:solidFill>
                    <a:srgbClr val="FFFFFF"/>
                  </a:solidFill>
                </a:rPr>
                <a:t>Self-Refill Bottles</a:t>
              </a:r>
            </a:p>
          </p:txBody>
        </p:sp>
      </p:grpSp>
    </p:spTree>
    <p:extLst>
      <p:ext uri="{BB962C8B-B14F-4D97-AF65-F5344CB8AC3E}">
        <p14:creationId xmlns:p14="http://schemas.microsoft.com/office/powerpoint/2010/main" val="1270807614"/>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45" y="3419609"/>
            <a:ext cx="12188825" cy="0"/>
          </a:xfrm>
          <a:prstGeom prst="line">
            <a:avLst/>
          </a:prstGeom>
          <a:ln w="3810000">
            <a:gradFill>
              <a:gsLst>
                <a:gs pos="0">
                  <a:srgbClr val="23324F">
                    <a:alpha val="50000"/>
                  </a:srgbClr>
                </a:gs>
                <a:gs pos="100000">
                  <a:schemeClr val="accent6">
                    <a:alpha val="5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2" name="Title 1"/>
          <p:cNvSpPr txBox="1">
            <a:spLocks/>
          </p:cNvSpPr>
          <p:nvPr/>
        </p:nvSpPr>
        <p:spPr>
          <a:xfrm>
            <a:off x="0" y="2540240"/>
            <a:ext cx="12188779" cy="1701800"/>
          </a:xfrm>
          <a:prstGeom prst="rect">
            <a:avLst/>
          </a:prstGeom>
        </p:spPr>
        <p:txBody>
          <a:bodyPr vert="horz" lIns="109705" tIns="60947" rIns="109705" bIns="60947" rtlCol="0" anchor="ctr" anchorCtr="0">
            <a:noAutofit/>
          </a:bodyPr>
          <a:lstStyle>
            <a:lvl1pPr marL="0" algn="l" defTabSz="457200" rtl="0" eaLnBrk="1" latinLnBrk="0" hangingPunct="1">
              <a:lnSpc>
                <a:spcPct val="80000"/>
              </a:lnSpc>
              <a:spcBef>
                <a:spcPct val="0"/>
              </a:spcBef>
              <a:buNone/>
              <a:defRPr lang="en-US" sz="4000" b="0" kern="1200" spc="-100" baseline="0" dirty="0">
                <a:gradFill flip="none" rotWithShape="1">
                  <a:gsLst>
                    <a:gs pos="0">
                      <a:schemeClr val="tx1"/>
                    </a:gs>
                    <a:gs pos="100000">
                      <a:schemeClr val="accent5"/>
                    </a:gs>
                  </a:gsLst>
                  <a:lin ang="0" scaled="1"/>
                  <a:tileRect/>
                </a:gradFill>
                <a:latin typeface="CiscoSansTT ExtraLight"/>
                <a:ea typeface="+mn-ea"/>
                <a:cs typeface="+mj-cs"/>
              </a:defRPr>
            </a:lvl1pPr>
          </a:lstStyle>
          <a:p>
            <a:pPr algn="ctr"/>
            <a:r>
              <a:rPr lang="en-US" sz="6700" spc="0" dirty="0" smtClean="0">
                <a:solidFill>
                  <a:srgbClr val="FFFFFF"/>
                </a:solidFill>
                <a:latin typeface="+mj-lt"/>
                <a:cs typeface="Arial"/>
              </a:rPr>
              <a:t>India Leapfrogs in Technology</a:t>
            </a:r>
            <a:endParaRPr lang="en-US" sz="6700" spc="0" dirty="0">
              <a:solidFill>
                <a:srgbClr val="FFFFFF"/>
              </a:solidFill>
              <a:latin typeface="+mj-lt"/>
              <a:cs typeface="Arial"/>
            </a:endParaRPr>
          </a:p>
        </p:txBody>
      </p:sp>
      <p:sp>
        <p:nvSpPr>
          <p:cNvPr id="19" name="TextBox 18"/>
          <p:cNvSpPr txBox="1"/>
          <p:nvPr/>
        </p:nvSpPr>
        <p:spPr>
          <a:xfrm>
            <a:off x="12082173" y="3237268"/>
            <a:ext cx="6782265" cy="978045"/>
          </a:xfrm>
          <a:prstGeom prst="rect">
            <a:avLst/>
          </a:prstGeom>
          <a:noFill/>
        </p:spPr>
        <p:txBody>
          <a:bodyPr wrap="square" lIns="121893" tIns="60947" rIns="121893" bIns="60947" rtlCol="0">
            <a:spAutoFit/>
          </a:bodyPr>
          <a:lstStyle/>
          <a:p>
            <a:pPr>
              <a:lnSpc>
                <a:spcPct val="80000"/>
              </a:lnSpc>
              <a:spcBef>
                <a:spcPct val="0"/>
              </a:spcBef>
            </a:pPr>
            <a:r>
              <a:rPr lang="en-US" sz="6700" b="1" dirty="0">
                <a:solidFill>
                  <a:srgbClr val="FFFFFF"/>
                </a:solidFill>
                <a:latin typeface="+mj-lt"/>
                <a:cs typeface="Arial"/>
              </a:rPr>
              <a:t>FAST.</a:t>
            </a:r>
          </a:p>
        </p:txBody>
      </p:sp>
      <p:pic>
        <p:nvPicPr>
          <p:cNvPr id="5" name="Picture 4" descr="connect.png"/>
          <p:cNvPicPr>
            <a:picLocks noChangeAspect="1"/>
          </p:cNvPicPr>
          <p:nvPr/>
        </p:nvPicPr>
        <p:blipFill>
          <a:blip r:embed="rId3" cstate="screen">
            <a:alphaModFix amt="28000"/>
            <a:extLst>
              <a:ext uri="{28A0092B-C50C-407E-A947-70E740481C1C}">
                <a14:useLocalDpi xmlns:a14="http://schemas.microsoft.com/office/drawing/2010/main"/>
              </a:ext>
            </a:extLst>
          </a:blip>
          <a:stretch>
            <a:fillRect/>
          </a:stretch>
        </p:blipFill>
        <p:spPr>
          <a:xfrm flipH="1">
            <a:off x="4875530" y="651004"/>
            <a:ext cx="10825332" cy="5331989"/>
          </a:xfrm>
          <a:prstGeom prst="rect">
            <a:avLst/>
          </a:prstGeom>
        </p:spPr>
      </p:pic>
    </p:spTree>
    <p:extLst>
      <p:ext uri="{BB962C8B-B14F-4D97-AF65-F5344CB8AC3E}">
        <p14:creationId xmlns:p14="http://schemas.microsoft.com/office/powerpoint/2010/main" val="1420928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45399" y="320960"/>
            <a:ext cx="11543628" cy="842822"/>
          </a:xfrm>
        </p:spPr>
        <p:txBody>
          <a:bodyPr/>
          <a:lstStyle/>
          <a:p>
            <a:r>
              <a:rPr lang="en-US" sz="6000" dirty="0" smtClean="0"/>
              <a:t>Why Standardize?</a:t>
            </a:r>
            <a:endParaRPr lang="en-US" sz="6000" dirty="0"/>
          </a:p>
        </p:txBody>
      </p:sp>
      <p:sp>
        <p:nvSpPr>
          <p:cNvPr id="2" name="TextBox 1"/>
          <p:cNvSpPr txBox="1"/>
          <p:nvPr/>
        </p:nvSpPr>
        <p:spPr>
          <a:xfrm>
            <a:off x="0" y="2026031"/>
            <a:ext cx="12188825" cy="3785652"/>
          </a:xfrm>
          <a:prstGeom prst="rect">
            <a:avLst/>
          </a:prstGeom>
          <a:noFill/>
        </p:spPr>
        <p:txBody>
          <a:bodyPr wrap="square" rtlCol="0" anchor="ctr" anchorCtr="0">
            <a:noAutofit/>
          </a:bodyPr>
          <a:lstStyle/>
          <a:p>
            <a:pPr algn="ctr">
              <a:spcAft>
                <a:spcPts val="600"/>
              </a:spcAft>
            </a:pPr>
            <a:r>
              <a:rPr lang="en-US" sz="3600" dirty="0" smtClean="0">
                <a:solidFill>
                  <a:schemeClr val="bg1"/>
                </a:solidFill>
              </a:rPr>
              <a:t>Interoperability avoids Market Fragmentation</a:t>
            </a:r>
          </a:p>
          <a:p>
            <a:pPr marL="687388" indent="-687388">
              <a:spcAft>
                <a:spcPts val="600"/>
              </a:spcAft>
              <a:buFont typeface="Arial" charset="0"/>
              <a:buChar char="•"/>
            </a:pPr>
            <a:endParaRPr lang="en-US" sz="3600" dirty="0">
              <a:solidFill>
                <a:schemeClr val="bg1"/>
              </a:solidFill>
            </a:endParaRPr>
          </a:p>
        </p:txBody>
      </p:sp>
    </p:spTree>
    <p:extLst>
      <p:ext uri="{BB962C8B-B14F-4D97-AF65-F5344CB8AC3E}">
        <p14:creationId xmlns:p14="http://schemas.microsoft.com/office/powerpoint/2010/main" val="717443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45399" y="225958"/>
            <a:ext cx="11543628" cy="949699"/>
          </a:xfrm>
        </p:spPr>
        <p:txBody>
          <a:bodyPr/>
          <a:lstStyle/>
          <a:p>
            <a:r>
              <a:rPr lang="en-US" sz="6000" dirty="0" smtClean="0"/>
              <a:t>IETF Motto</a:t>
            </a:r>
            <a:endParaRPr lang="en-US" sz="6000" dirty="0"/>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803400"/>
            <a:ext cx="12188825" cy="3234489"/>
          </a:xfrm>
          <a:prstGeom prst="rect">
            <a:avLst/>
          </a:prstGeom>
        </p:spPr>
      </p:pic>
    </p:spTree>
    <p:extLst>
      <p:ext uri="{BB962C8B-B14F-4D97-AF65-F5344CB8AC3E}">
        <p14:creationId xmlns:p14="http://schemas.microsoft.com/office/powerpoint/2010/main" val="1504840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theme/theme1.xml><?xml version="1.0" encoding="utf-8"?>
<a:theme xmlns:a="http://schemas.openxmlformats.org/drawingml/2006/main" name="16x9_Cool_Template_Version_2.0">
  <a:themeElements>
    <a:clrScheme name="Custom 13">
      <a:dk1>
        <a:srgbClr val="000000"/>
      </a:dk1>
      <a:lt1>
        <a:srgbClr val="FFFFFF"/>
      </a:lt1>
      <a:dk2>
        <a:srgbClr val="272848"/>
      </a:dk2>
      <a:lt2>
        <a:srgbClr val="FFFFFF"/>
      </a:lt2>
      <a:accent1>
        <a:srgbClr val="272A48"/>
      </a:accent1>
      <a:accent2>
        <a:srgbClr val="52526D"/>
      </a:accent2>
      <a:accent3>
        <a:srgbClr val="FFFFFF"/>
      </a:accent3>
      <a:accent4>
        <a:srgbClr val="D3D3DA"/>
      </a:accent4>
      <a:accent5>
        <a:srgbClr val="33828D"/>
      </a:accent5>
      <a:accent6>
        <a:srgbClr val="00A1BF"/>
      </a:accent6>
      <a:hlink>
        <a:srgbClr val="33828D"/>
      </a:hlink>
      <a:folHlink>
        <a:srgbClr val="3CBBB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3810000">
          <a:gradFill>
            <a:gsLst>
              <a:gs pos="0">
                <a:schemeClr val="bg2"/>
              </a:gs>
              <a:gs pos="100000">
                <a:schemeClr val="accent6"/>
              </a:gs>
            </a:gsLst>
            <a:lin ang="0" scaled="0"/>
          </a:gradFill>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Blue theme 2014 16x9">
  <a:themeElements>
    <a:clrScheme name="Cisco Blue">
      <a:dk1>
        <a:srgbClr val="676767"/>
      </a:dk1>
      <a:lt1>
        <a:srgbClr val="FFFFFF"/>
      </a:lt1>
      <a:dk2>
        <a:srgbClr val="2968AF"/>
      </a:dk2>
      <a:lt2>
        <a:srgbClr val="FFFFFF"/>
      </a:lt2>
      <a:accent1>
        <a:srgbClr val="214794"/>
      </a:accent1>
      <a:accent2>
        <a:srgbClr val="8EBCDC"/>
      </a:accent2>
      <a:accent3>
        <a:srgbClr val="676767"/>
      </a:accent3>
      <a:accent4>
        <a:srgbClr val="57B74E"/>
      </a:accent4>
      <a:accent5>
        <a:srgbClr val="32B2DF"/>
      </a:accent5>
      <a:accent6>
        <a:srgbClr val="0D868E"/>
      </a:accent6>
      <a:hlink>
        <a:srgbClr val="2BA2D7"/>
      </a:hlink>
      <a:folHlink>
        <a:srgbClr val="2968A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Office Theme">
  <a:themeElements>
    <a:clrScheme name="Cisco Cool Palette Theme">
      <a:dk1>
        <a:srgbClr val="000000"/>
      </a:dk1>
      <a:lt1>
        <a:srgbClr val="FFFFFF"/>
      </a:lt1>
      <a:dk2>
        <a:srgbClr val="272848"/>
      </a:dk2>
      <a:lt2>
        <a:srgbClr val="FFFFFF"/>
      </a:lt2>
      <a:accent1>
        <a:srgbClr val="272A48"/>
      </a:accent1>
      <a:accent2>
        <a:srgbClr val="52526D"/>
      </a:accent2>
      <a:accent3>
        <a:srgbClr val="FFFFFF"/>
      </a:accent3>
      <a:accent4>
        <a:srgbClr val="D3D3DA"/>
      </a:accent4>
      <a:accent5>
        <a:srgbClr val="33828D"/>
      </a:accent5>
      <a:accent6>
        <a:srgbClr val="3CBBB9"/>
      </a:accent6>
      <a:hlink>
        <a:srgbClr val="3CBBB9"/>
      </a:hlink>
      <a:folHlink>
        <a:srgbClr val="33828D"/>
      </a:folHlink>
    </a:clrScheme>
    <a:fontScheme name="CiscoSans Custom Font">
      <a:majorFont>
        <a:latin typeface="CiscoSansTT Thin"/>
        <a:ea typeface=""/>
        <a:cs typeface=""/>
      </a:majorFont>
      <a:minorFont>
        <a:latin typeface="CiscoSansTT Extra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Cisco Cool Palette Theme">
      <a:dk1>
        <a:srgbClr val="000000"/>
      </a:dk1>
      <a:lt1>
        <a:srgbClr val="FFFFFF"/>
      </a:lt1>
      <a:dk2>
        <a:srgbClr val="272848"/>
      </a:dk2>
      <a:lt2>
        <a:srgbClr val="FFFFFF"/>
      </a:lt2>
      <a:accent1>
        <a:srgbClr val="272A48"/>
      </a:accent1>
      <a:accent2>
        <a:srgbClr val="52526D"/>
      </a:accent2>
      <a:accent3>
        <a:srgbClr val="FFFFFF"/>
      </a:accent3>
      <a:accent4>
        <a:srgbClr val="D3D3DA"/>
      </a:accent4>
      <a:accent5>
        <a:srgbClr val="33828D"/>
      </a:accent5>
      <a:accent6>
        <a:srgbClr val="3CBBB9"/>
      </a:accent6>
      <a:hlink>
        <a:srgbClr val="3CBBB9"/>
      </a:hlink>
      <a:folHlink>
        <a:srgbClr val="33828D"/>
      </a:folHlink>
    </a:clrScheme>
    <a:fontScheme name="CiscoSans Custom Font">
      <a:majorFont>
        <a:latin typeface="CiscoSansTT Thin"/>
        <a:ea typeface=""/>
        <a:cs typeface=""/>
      </a:majorFont>
      <a:minorFont>
        <a:latin typeface="CiscoSansTT Extra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16x9_Cool_Template_Version_2.0.potx</Template>
  <TotalTime>33674</TotalTime>
  <Words>269</Words>
  <Application>Microsoft Macintosh PowerPoint</Application>
  <PresentationFormat>Custom</PresentationFormat>
  <Paragraphs>60</Paragraphs>
  <Slides>15</Slides>
  <Notes>9</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15</vt:i4>
      </vt:variant>
    </vt:vector>
  </HeadingPairs>
  <TitlesOfParts>
    <vt:vector size="27" baseType="lpstr">
      <vt:lpstr>Broadway</vt:lpstr>
      <vt:lpstr>Ciscolight</vt:lpstr>
      <vt:lpstr>CiscoSans</vt:lpstr>
      <vt:lpstr>CiscoSans ExtraLight</vt:lpstr>
      <vt:lpstr>CiscoSans Thin</vt:lpstr>
      <vt:lpstr>CiscoSansTT</vt:lpstr>
      <vt:lpstr>CiscoSansTT ExtraLight</vt:lpstr>
      <vt:lpstr>ＭＳ Ｐゴシック</vt:lpstr>
      <vt:lpstr>Wingdings</vt:lpstr>
      <vt:lpstr>Arial</vt:lpstr>
      <vt:lpstr>16x9_Cool_Template_Version_2.0</vt:lpstr>
      <vt:lpstr>Blue theme 2014 16x9</vt:lpstr>
      <vt:lpstr>IETF Standardization Strategy Cisco Approach</vt:lpstr>
      <vt:lpstr>PowerPoint Presentation</vt:lpstr>
      <vt:lpstr>PowerPoint Presentation</vt:lpstr>
      <vt:lpstr>PowerPoint Presentation</vt:lpstr>
      <vt:lpstr>PowerPoint Presentation</vt:lpstr>
      <vt:lpstr>PowerPoint Presentation</vt:lpstr>
      <vt:lpstr>PowerPoint Presentation</vt:lpstr>
      <vt:lpstr>Why Standardize?</vt:lpstr>
      <vt:lpstr>IETF Motto</vt:lpstr>
      <vt:lpstr>PowerPoint Presentation</vt:lpstr>
      <vt:lpstr>Many Vertical Specific SDOs / Industry Consortiums</vt:lpstr>
      <vt:lpstr>And Don’t Forget..</vt:lpstr>
      <vt:lpstr>Where to Start?</vt:lpstr>
      <vt:lpstr>PowerPoint Presentation</vt:lpstr>
      <vt:lpstr>PowerPoint Presentation</vt:lpstr>
    </vt:vector>
  </TitlesOfParts>
  <Company>Cisco Systems</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Start Steps</dc:title>
  <dc:creator>Information Technology</dc:creator>
  <cp:lastModifiedBy>Pradeep Kathail</cp:lastModifiedBy>
  <cp:revision>274</cp:revision>
  <cp:lastPrinted>2014-05-02T18:22:52Z</cp:lastPrinted>
  <dcterms:created xsi:type="dcterms:W3CDTF">2014-01-21T16:00:12Z</dcterms:created>
  <dcterms:modified xsi:type="dcterms:W3CDTF">2017-11-08T02:55:45Z</dcterms:modified>
</cp:coreProperties>
</file>